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notesMasterIdLst>
    <p:notesMasterId r:id="rId13"/>
  </p:notesMasterIdLst>
  <p:sldIdLst>
    <p:sldId id="294" r:id="rId3"/>
    <p:sldId id="282" r:id="rId4"/>
    <p:sldId id="284" r:id="rId5"/>
    <p:sldId id="286" r:id="rId6"/>
    <p:sldId id="289" r:id="rId7"/>
    <p:sldId id="296" r:id="rId8"/>
    <p:sldId id="257" r:id="rId9"/>
    <p:sldId id="259" r:id="rId10"/>
    <p:sldId id="295" r:id="rId11"/>
    <p:sldId id="292" r:id="rId12"/>
  </p:sldIdLst>
  <p:sldSz cx="12192000" cy="6858000"/>
  <p:notesSz cx="6858000" cy="9144000"/>
  <p:embeddedFontLst>
    <p:embeddedFont>
      <p:font typeface="Franklin Gothic Book" panose="020B0503020102020204" pitchFamily="34" charset="0"/>
      <p:regular r:id="rId14"/>
      <p:italic r:id="rId15"/>
    </p:embeddedFont>
    <p:embeddedFont>
      <p:font typeface="Microsoft YaHei UI" panose="020B0503020204020204" pitchFamily="34" charset="-122"/>
      <p:regular r:id="rId16"/>
      <p:bold r:id="rId17"/>
    </p:embeddedFont>
    <p:embeddedFont>
      <p:font typeface="等线" panose="02010600030101010101" pitchFamily="2" charset="-122"/>
      <p:regular r:id="rId18"/>
      <p:bold r:id="rId19"/>
    </p:embeddedFont>
    <p:embeddedFont>
      <p:font typeface="等线 Light" panose="02010600030101010101" pitchFamily="2" charset="-122"/>
      <p:regular r:id="rId20"/>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908">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D4B7"/>
    <a:srgbClr val="F9D3B9"/>
    <a:srgbClr val="F2D780"/>
    <a:srgbClr val="F7D9C3"/>
    <a:srgbClr val="EBC23D"/>
    <a:srgbClr val="FF9999"/>
    <a:srgbClr val="F0EBDE"/>
    <a:srgbClr val="EAC13A"/>
    <a:srgbClr val="E9C03B"/>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53" autoAdjust="0"/>
    <p:restoredTop sz="94660"/>
  </p:normalViewPr>
  <p:slideViewPr>
    <p:cSldViewPr snapToGrid="0">
      <p:cViewPr varScale="1">
        <p:scale>
          <a:sx n="95" d="100"/>
          <a:sy n="95" d="100"/>
        </p:scale>
        <p:origin x="72" y="264"/>
      </p:cViewPr>
      <p:guideLst>
        <p:guide pos="3908"/>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1.fntdata"/><Relationship Id="rId22" Type="http://schemas.openxmlformats.org/officeDocument/2006/relationships/viewProps" Target="viewProps.xml"/></Relationships>
</file>

<file path=ppt/media/hdphoto1.wdp>
</file>

<file path=ppt/media/hdphoto2.wdp>
</file>

<file path=ppt/media/hdphoto3.wdp>
</file>

<file path=ppt/media/image1.png>
</file>

<file path=ppt/media/image2.png>
</file>

<file path=ppt/media/image3.pn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D5F819-DEB3-4126-A5AC-152FF9269E66}" type="datetimeFigureOut">
              <a:rPr lang="zh-CN" altLang="en-US" smtClean="0"/>
              <a:t>2021/5/31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BD6728-2E83-4497-8E4A-C11ABE7F1872}"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FDFFC5B-787C-4010-883F-4285EEE8618D}" type="slidenum">
              <a:rPr kumimoji="0" lang="zh-CN" altLang="en-US" sz="1200" b="0" i="0" u="none" strike="noStrike" kern="1200" cap="none" spc="0" normalizeH="0" baseline="0" noProof="0" smtClean="0">
                <a:ln>
                  <a:noFill/>
                </a:ln>
                <a:solidFill>
                  <a:prstClr val="black"/>
                </a:solidFill>
                <a:effectLst/>
                <a:uLnTx/>
                <a:uFillTx/>
                <a:latin typeface="Microsoft YaHei UI" panose="020B0503020204020204" pitchFamily="34" charset="-122"/>
                <a:ea typeface="Microsoft YaHei UI"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Microsoft YaHei UI" panose="020B0503020204020204" pitchFamily="34" charset="-122"/>
              <a:ea typeface="Microsoft YaHei UI" panose="020B0503020204020204" pitchFamily="34" charset="-122"/>
              <a:cs typeface="+mn-cs"/>
            </a:endParaRPr>
          </a:p>
        </p:txBody>
      </p:sp>
    </p:spTree>
    <p:extLst>
      <p:ext uri="{BB962C8B-B14F-4D97-AF65-F5344CB8AC3E}">
        <p14:creationId xmlns:p14="http://schemas.microsoft.com/office/powerpoint/2010/main" val="3461478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FDFFC5B-787C-4010-883F-4285EEE8618D}" type="slidenum">
              <a:rPr lang="zh-CN" altLang="en-US" smtClean="0"/>
              <a:pPr/>
              <a:t>8</a:t>
            </a:fld>
            <a:endParaRPr lang="zh-CN" altLang="en-US"/>
          </a:p>
        </p:txBody>
      </p:sp>
    </p:spTree>
    <p:extLst>
      <p:ext uri="{BB962C8B-B14F-4D97-AF65-F5344CB8AC3E}">
        <p14:creationId xmlns:p14="http://schemas.microsoft.com/office/powerpoint/2010/main" val="2348230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png"/><Relationship Id="rId1" Type="http://schemas.openxmlformats.org/officeDocument/2006/relationships/slideMaster" Target="../slideMasters/slideMaster2.xml"/><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png"/><Relationship Id="rId1" Type="http://schemas.openxmlformats.org/officeDocument/2006/relationships/slideMaster" Target="../slideMasters/slideMaster2.xml"/><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png"/><Relationship Id="rId1" Type="http://schemas.openxmlformats.org/officeDocument/2006/relationships/slideMaster" Target="../slideMasters/slideMaster2.xml"/><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2.xml"/><Relationship Id="rId5" Type="http://schemas.microsoft.com/office/2007/relationships/hdphoto" Target="../media/hdphoto3.wdp"/><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413590A0-BCC1-4B0F-9F80-DE2774D27E14}" type="datetimeFigureOut">
              <a:rPr lang="zh-CN" altLang="en-US" smtClean="0"/>
              <a:t>2021/5/31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16B936-77EB-4A75-ACC9-510E27E87025}"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413590A0-BCC1-4B0F-9F80-DE2774D27E14}" type="datetimeFigureOut">
              <a:rPr lang="zh-CN" altLang="en-US" smtClean="0"/>
              <a:t>2021/5/31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16B936-77EB-4A75-ACC9-510E27E87025}"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413590A0-BCC1-4B0F-9F80-DE2774D27E14}" type="datetimeFigureOut">
              <a:rPr lang="zh-CN" altLang="en-US" smtClean="0"/>
              <a:t>2021/5/31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16B936-77EB-4A75-ACC9-510E27E87025}"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565687" y="365125"/>
            <a:ext cx="11059119" cy="564773"/>
          </a:xfrm>
          <a:prstGeom prst="rect">
            <a:avLst/>
          </a:prstGeom>
        </p:spPr>
        <p:txBody>
          <a:bodyPr rtlCol="0"/>
          <a:lstStyle>
            <a:lvl1pPr>
              <a:defRPr sz="4000" b="1">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7" name="文本占位符 6"/>
          <p:cNvSpPr>
            <a:spLocks noGrp="1"/>
          </p:cNvSpPr>
          <p:nvPr>
            <p:ph type="body" sz="quarter" idx="10"/>
          </p:nvPr>
        </p:nvSpPr>
        <p:spPr>
          <a:xfrm>
            <a:off x="565150" y="964459"/>
            <a:ext cx="11059656" cy="356084"/>
          </a:xfrm>
          <a:prstGeom prst="rect">
            <a:avLst/>
          </a:prstGeom>
        </p:spPr>
        <p:txBody>
          <a:bodyPr rtlCol="0">
            <a:normAutofit/>
          </a:bodyPr>
          <a:lstStyle>
            <a:lvl1pPr marL="0" indent="0">
              <a:buFontTx/>
              <a:buNone/>
              <a:defRPr sz="2000">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8" name="文本占位符 6"/>
          <p:cNvSpPr>
            <a:spLocks noGrp="1"/>
          </p:cNvSpPr>
          <p:nvPr>
            <p:ph type="body" sz="quarter" idx="11"/>
          </p:nvPr>
        </p:nvSpPr>
        <p:spPr>
          <a:xfrm>
            <a:off x="1868837" y="1818892"/>
            <a:ext cx="8454326" cy="1944660"/>
          </a:xfrm>
          <a:prstGeom prst="rect">
            <a:avLst/>
          </a:prstGeom>
        </p:spPr>
        <p:txBody>
          <a:bodyPr rtlCol="0">
            <a:normAutofit/>
          </a:bodyPr>
          <a:lstStyle>
            <a:lvl1pPr marL="0" indent="0">
              <a:buFontTx/>
              <a:buNone/>
              <a:defRPr sz="2000">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pic>
        <p:nvPicPr>
          <p:cNvPr id="9" name="图片 8"/>
          <p:cNvPicPr>
            <a:picLocks noChangeAspect="1"/>
          </p:cNvPicPr>
          <p:nvPr userDrawn="1"/>
        </p:nvPicPr>
        <p:blipFill>
          <a:blip r:embed="rId2">
            <a:alphaModFix amt="75000"/>
            <a:duotone>
              <a:prstClr val="black"/>
              <a:schemeClr val="accent3">
                <a:tint val="45000"/>
                <a:satMod val="400000"/>
              </a:scheme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tretch>
            <a:fillRect/>
          </a:stretch>
        </p:blipFill>
        <p:spPr>
          <a:xfrm>
            <a:off x="8239760" y="4296086"/>
            <a:ext cx="3385046" cy="2259697"/>
          </a:xfrm>
          <a:prstGeom prst="rect">
            <a:avLst/>
          </a:prstGeom>
        </p:spPr>
      </p:pic>
      <p:pic>
        <p:nvPicPr>
          <p:cNvPr id="10" name="图片 9"/>
          <p:cNvPicPr>
            <a:picLocks noChangeAspect="1"/>
          </p:cNvPicPr>
          <p:nvPr userDrawn="1"/>
        </p:nvPicPr>
        <p:blipFill>
          <a:blip r:embed="rId4">
            <a:alphaModFix amt="75000"/>
            <a:duotone>
              <a:prstClr val="black"/>
              <a:schemeClr val="accent3">
                <a:tint val="45000"/>
                <a:satMod val="400000"/>
              </a:schemeClr>
            </a:duotone>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tretch>
            <a:fillRect/>
          </a:stretch>
        </p:blipFill>
        <p:spPr>
          <a:xfrm>
            <a:off x="565150" y="4296085"/>
            <a:ext cx="3386757" cy="2260839"/>
          </a:xfrm>
          <a:prstGeom prst="rect">
            <a:avLst/>
          </a:prstGeom>
        </p:spPr>
      </p:pic>
      <p:pic>
        <p:nvPicPr>
          <p:cNvPr id="11" name="图片 10"/>
          <p:cNvPicPr>
            <a:picLocks noChangeAspect="1"/>
          </p:cNvPicPr>
          <p:nvPr userDrawn="1"/>
        </p:nvPicPr>
        <p:blipFill rotWithShape="1">
          <a:blip r:embed="rId6">
            <a:alphaModFix amt="75000"/>
            <a:duotone>
              <a:prstClr val="black"/>
              <a:schemeClr val="accent3">
                <a:tint val="45000"/>
                <a:satMod val="400000"/>
              </a:schemeClr>
            </a:duotone>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a:ext>
            </a:extLst>
          </a:blip>
          <a:srcRect/>
          <a:stretch/>
        </p:blipFill>
        <p:spPr>
          <a:xfrm>
            <a:off x="4403311" y="4296085"/>
            <a:ext cx="3385045" cy="2259697"/>
          </a:xfrm>
          <a:prstGeom prst="rect">
            <a:avLst/>
          </a:prstGeom>
        </p:spPr>
      </p:pic>
      <p:sp>
        <p:nvSpPr>
          <p:cNvPr id="15" name="任意多边形(F) 31"/>
          <p:cNvSpPr>
            <a:spLocks noChangeArrowheads="1"/>
          </p:cNvSpPr>
          <p:nvPr userDrawn="1"/>
        </p:nvSpPr>
        <p:spPr bwMode="auto">
          <a:xfrm>
            <a:off x="565150" y="1512625"/>
            <a:ext cx="1006917" cy="1068624"/>
          </a:xfrm>
          <a:custGeom>
            <a:avLst/>
            <a:gdLst>
              <a:gd name="T0" fmla="*/ 74622447 w 1582"/>
              <a:gd name="T1" fmla="*/ 153441778 h 1678"/>
              <a:gd name="T2" fmla="*/ 81241280 w 1582"/>
              <a:gd name="T3" fmla="*/ 179296980 h 1678"/>
              <a:gd name="T4" fmla="*/ 67225119 w 1582"/>
              <a:gd name="T5" fmla="*/ 207490793 h 1678"/>
              <a:gd name="T6" fmla="*/ 38284613 w 1582"/>
              <a:gd name="T7" fmla="*/ 216845597 h 1678"/>
              <a:gd name="T8" fmla="*/ 9992913 w 1582"/>
              <a:gd name="T9" fmla="*/ 202683809 h 1678"/>
              <a:gd name="T10" fmla="*/ 778495 w 1582"/>
              <a:gd name="T11" fmla="*/ 172670796 h 1678"/>
              <a:gd name="T12" fmla="*/ 12977927 w 1582"/>
              <a:gd name="T13" fmla="*/ 128756241 h 1678"/>
              <a:gd name="T14" fmla="*/ 61385142 w 1582"/>
              <a:gd name="T15" fmla="*/ 0 h 1678"/>
              <a:gd name="T16" fmla="*/ 95387130 w 1582"/>
              <a:gd name="T17" fmla="*/ 2598497 h 1678"/>
              <a:gd name="T18" fmla="*/ 53339008 w 1582"/>
              <a:gd name="T19" fmla="*/ 136941379 h 1678"/>
              <a:gd name="T20" fmla="*/ 74622447 w 1582"/>
              <a:gd name="T21" fmla="*/ 153441778 h 1678"/>
              <a:gd name="T22" fmla="*/ 185713138 w 1582"/>
              <a:gd name="T23" fmla="*/ 153182252 h 1678"/>
              <a:gd name="T24" fmla="*/ 192721038 w 1582"/>
              <a:gd name="T25" fmla="*/ 179037094 h 1678"/>
              <a:gd name="T26" fmla="*/ 179094306 w 1582"/>
              <a:gd name="T27" fmla="*/ 207231268 h 1678"/>
              <a:gd name="T28" fmla="*/ 150153800 w 1582"/>
              <a:gd name="T29" fmla="*/ 216845597 h 1678"/>
              <a:gd name="T30" fmla="*/ 121991789 w 1582"/>
              <a:gd name="T31" fmla="*/ 203203580 h 1678"/>
              <a:gd name="T32" fmla="*/ 112388304 w 1582"/>
              <a:gd name="T33" fmla="*/ 173450453 h 1678"/>
              <a:gd name="T34" fmla="*/ 124068257 w 1582"/>
              <a:gd name="T35" fmla="*/ 129275652 h 1678"/>
              <a:gd name="T36" fmla="*/ 171177860 w 1582"/>
              <a:gd name="T37" fmla="*/ 0 h 1678"/>
              <a:gd name="T38" fmla="*/ 205179848 w 1582"/>
              <a:gd name="T39" fmla="*/ 2338611 h 1678"/>
              <a:gd name="T40" fmla="*/ 164429339 w 1582"/>
              <a:gd name="T41" fmla="*/ 136941379 h 1678"/>
              <a:gd name="T42" fmla="*/ 185713138 w 1582"/>
              <a:gd name="T43" fmla="*/ 153182252 h 167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582" h="1678">
                <a:moveTo>
                  <a:pt x="575" y="1181"/>
                </a:moveTo>
                <a:cubicBezTo>
                  <a:pt x="616" y="1241"/>
                  <a:pt x="633" y="1306"/>
                  <a:pt x="626" y="1380"/>
                </a:cubicBezTo>
                <a:cubicBezTo>
                  <a:pt x="618" y="1470"/>
                  <a:pt x="584" y="1542"/>
                  <a:pt x="518" y="1597"/>
                </a:cubicBezTo>
                <a:cubicBezTo>
                  <a:pt x="453" y="1652"/>
                  <a:pt x="379" y="1677"/>
                  <a:pt x="295" y="1669"/>
                </a:cubicBezTo>
                <a:cubicBezTo>
                  <a:pt x="204" y="1661"/>
                  <a:pt x="133" y="1626"/>
                  <a:pt x="77" y="1560"/>
                </a:cubicBezTo>
                <a:cubicBezTo>
                  <a:pt x="22" y="1495"/>
                  <a:pt x="0" y="1419"/>
                  <a:pt x="6" y="1329"/>
                </a:cubicBezTo>
                <a:cubicBezTo>
                  <a:pt x="14" y="1239"/>
                  <a:pt x="45" y="1126"/>
                  <a:pt x="100" y="991"/>
                </a:cubicBezTo>
                <a:lnTo>
                  <a:pt x="473" y="0"/>
                </a:lnTo>
                <a:lnTo>
                  <a:pt x="735" y="20"/>
                </a:lnTo>
                <a:lnTo>
                  <a:pt x="411" y="1054"/>
                </a:lnTo>
                <a:cubicBezTo>
                  <a:pt x="481" y="1081"/>
                  <a:pt x="536" y="1122"/>
                  <a:pt x="575" y="1181"/>
                </a:cubicBezTo>
                <a:close/>
                <a:moveTo>
                  <a:pt x="1431" y="1179"/>
                </a:moveTo>
                <a:cubicBezTo>
                  <a:pt x="1472" y="1237"/>
                  <a:pt x="1491" y="1304"/>
                  <a:pt x="1485" y="1378"/>
                </a:cubicBezTo>
                <a:cubicBezTo>
                  <a:pt x="1478" y="1468"/>
                  <a:pt x="1444" y="1540"/>
                  <a:pt x="1380" y="1595"/>
                </a:cubicBezTo>
                <a:cubicBezTo>
                  <a:pt x="1317" y="1650"/>
                  <a:pt x="1241" y="1675"/>
                  <a:pt x="1157" y="1669"/>
                </a:cubicBezTo>
                <a:cubicBezTo>
                  <a:pt x="1067" y="1663"/>
                  <a:pt x="995" y="1628"/>
                  <a:pt x="940" y="1564"/>
                </a:cubicBezTo>
                <a:cubicBezTo>
                  <a:pt x="884" y="1501"/>
                  <a:pt x="860" y="1423"/>
                  <a:pt x="866" y="1335"/>
                </a:cubicBezTo>
                <a:cubicBezTo>
                  <a:pt x="872" y="1245"/>
                  <a:pt x="903" y="1132"/>
                  <a:pt x="956" y="995"/>
                </a:cubicBezTo>
                <a:lnTo>
                  <a:pt x="1319" y="0"/>
                </a:lnTo>
                <a:lnTo>
                  <a:pt x="1581" y="18"/>
                </a:lnTo>
                <a:lnTo>
                  <a:pt x="1267" y="1054"/>
                </a:lnTo>
                <a:cubicBezTo>
                  <a:pt x="1335" y="1079"/>
                  <a:pt x="1390" y="1120"/>
                  <a:pt x="1431" y="1179"/>
                </a:cubicBezTo>
                <a:close/>
              </a:path>
            </a:pathLst>
          </a:custGeom>
          <a:solidFill>
            <a:srgbClr val="00000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rtlCol="0" anchor="ctr"/>
          <a:lstStyle/>
          <a:p>
            <a:pPr rtl="0"/>
            <a:endParaRPr lang="zh-CN" altLang="en-US" noProof="0">
              <a:latin typeface="Microsoft YaHei UI" panose="020B0503020204020204" pitchFamily="34" charset="-122"/>
              <a:ea typeface="Microsoft YaHei UI" panose="020B0503020204020204" pitchFamily="34" charset="-122"/>
            </a:endParaRPr>
          </a:p>
        </p:txBody>
      </p:sp>
      <p:sp>
        <p:nvSpPr>
          <p:cNvPr id="16" name="任意多边形(F) 31"/>
          <p:cNvSpPr>
            <a:spLocks noChangeArrowheads="1"/>
          </p:cNvSpPr>
          <p:nvPr userDrawn="1"/>
        </p:nvSpPr>
        <p:spPr bwMode="auto">
          <a:xfrm rot="10800000">
            <a:off x="10617889" y="2948741"/>
            <a:ext cx="1006917" cy="1068624"/>
          </a:xfrm>
          <a:custGeom>
            <a:avLst/>
            <a:gdLst>
              <a:gd name="T0" fmla="*/ 74622447 w 1582"/>
              <a:gd name="T1" fmla="*/ 153441778 h 1678"/>
              <a:gd name="T2" fmla="*/ 81241280 w 1582"/>
              <a:gd name="T3" fmla="*/ 179296980 h 1678"/>
              <a:gd name="T4" fmla="*/ 67225119 w 1582"/>
              <a:gd name="T5" fmla="*/ 207490793 h 1678"/>
              <a:gd name="T6" fmla="*/ 38284613 w 1582"/>
              <a:gd name="T7" fmla="*/ 216845597 h 1678"/>
              <a:gd name="T8" fmla="*/ 9992913 w 1582"/>
              <a:gd name="T9" fmla="*/ 202683809 h 1678"/>
              <a:gd name="T10" fmla="*/ 778495 w 1582"/>
              <a:gd name="T11" fmla="*/ 172670796 h 1678"/>
              <a:gd name="T12" fmla="*/ 12977927 w 1582"/>
              <a:gd name="T13" fmla="*/ 128756241 h 1678"/>
              <a:gd name="T14" fmla="*/ 61385142 w 1582"/>
              <a:gd name="T15" fmla="*/ 0 h 1678"/>
              <a:gd name="T16" fmla="*/ 95387130 w 1582"/>
              <a:gd name="T17" fmla="*/ 2598497 h 1678"/>
              <a:gd name="T18" fmla="*/ 53339008 w 1582"/>
              <a:gd name="T19" fmla="*/ 136941379 h 1678"/>
              <a:gd name="T20" fmla="*/ 74622447 w 1582"/>
              <a:gd name="T21" fmla="*/ 153441778 h 1678"/>
              <a:gd name="T22" fmla="*/ 185713138 w 1582"/>
              <a:gd name="T23" fmla="*/ 153182252 h 1678"/>
              <a:gd name="T24" fmla="*/ 192721038 w 1582"/>
              <a:gd name="T25" fmla="*/ 179037094 h 1678"/>
              <a:gd name="T26" fmla="*/ 179094306 w 1582"/>
              <a:gd name="T27" fmla="*/ 207231268 h 1678"/>
              <a:gd name="T28" fmla="*/ 150153800 w 1582"/>
              <a:gd name="T29" fmla="*/ 216845597 h 1678"/>
              <a:gd name="T30" fmla="*/ 121991789 w 1582"/>
              <a:gd name="T31" fmla="*/ 203203580 h 1678"/>
              <a:gd name="T32" fmla="*/ 112388304 w 1582"/>
              <a:gd name="T33" fmla="*/ 173450453 h 1678"/>
              <a:gd name="T34" fmla="*/ 124068257 w 1582"/>
              <a:gd name="T35" fmla="*/ 129275652 h 1678"/>
              <a:gd name="T36" fmla="*/ 171177860 w 1582"/>
              <a:gd name="T37" fmla="*/ 0 h 1678"/>
              <a:gd name="T38" fmla="*/ 205179848 w 1582"/>
              <a:gd name="T39" fmla="*/ 2338611 h 1678"/>
              <a:gd name="T40" fmla="*/ 164429339 w 1582"/>
              <a:gd name="T41" fmla="*/ 136941379 h 1678"/>
              <a:gd name="T42" fmla="*/ 185713138 w 1582"/>
              <a:gd name="T43" fmla="*/ 153182252 h 167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582" h="1678">
                <a:moveTo>
                  <a:pt x="575" y="1181"/>
                </a:moveTo>
                <a:cubicBezTo>
                  <a:pt x="616" y="1241"/>
                  <a:pt x="633" y="1306"/>
                  <a:pt x="626" y="1380"/>
                </a:cubicBezTo>
                <a:cubicBezTo>
                  <a:pt x="618" y="1470"/>
                  <a:pt x="584" y="1542"/>
                  <a:pt x="518" y="1597"/>
                </a:cubicBezTo>
                <a:cubicBezTo>
                  <a:pt x="453" y="1652"/>
                  <a:pt x="379" y="1677"/>
                  <a:pt x="295" y="1669"/>
                </a:cubicBezTo>
                <a:cubicBezTo>
                  <a:pt x="204" y="1661"/>
                  <a:pt x="133" y="1626"/>
                  <a:pt x="77" y="1560"/>
                </a:cubicBezTo>
                <a:cubicBezTo>
                  <a:pt x="22" y="1495"/>
                  <a:pt x="0" y="1419"/>
                  <a:pt x="6" y="1329"/>
                </a:cubicBezTo>
                <a:cubicBezTo>
                  <a:pt x="14" y="1239"/>
                  <a:pt x="45" y="1126"/>
                  <a:pt x="100" y="991"/>
                </a:cubicBezTo>
                <a:lnTo>
                  <a:pt x="473" y="0"/>
                </a:lnTo>
                <a:lnTo>
                  <a:pt x="735" y="20"/>
                </a:lnTo>
                <a:lnTo>
                  <a:pt x="411" y="1054"/>
                </a:lnTo>
                <a:cubicBezTo>
                  <a:pt x="481" y="1081"/>
                  <a:pt x="536" y="1122"/>
                  <a:pt x="575" y="1181"/>
                </a:cubicBezTo>
                <a:close/>
                <a:moveTo>
                  <a:pt x="1431" y="1179"/>
                </a:moveTo>
                <a:cubicBezTo>
                  <a:pt x="1472" y="1237"/>
                  <a:pt x="1491" y="1304"/>
                  <a:pt x="1485" y="1378"/>
                </a:cubicBezTo>
                <a:cubicBezTo>
                  <a:pt x="1478" y="1468"/>
                  <a:pt x="1444" y="1540"/>
                  <a:pt x="1380" y="1595"/>
                </a:cubicBezTo>
                <a:cubicBezTo>
                  <a:pt x="1317" y="1650"/>
                  <a:pt x="1241" y="1675"/>
                  <a:pt x="1157" y="1669"/>
                </a:cubicBezTo>
                <a:cubicBezTo>
                  <a:pt x="1067" y="1663"/>
                  <a:pt x="995" y="1628"/>
                  <a:pt x="940" y="1564"/>
                </a:cubicBezTo>
                <a:cubicBezTo>
                  <a:pt x="884" y="1501"/>
                  <a:pt x="860" y="1423"/>
                  <a:pt x="866" y="1335"/>
                </a:cubicBezTo>
                <a:cubicBezTo>
                  <a:pt x="872" y="1245"/>
                  <a:pt x="903" y="1132"/>
                  <a:pt x="956" y="995"/>
                </a:cubicBezTo>
                <a:lnTo>
                  <a:pt x="1319" y="0"/>
                </a:lnTo>
                <a:lnTo>
                  <a:pt x="1581" y="18"/>
                </a:lnTo>
                <a:lnTo>
                  <a:pt x="1267" y="1054"/>
                </a:lnTo>
                <a:cubicBezTo>
                  <a:pt x="1335" y="1079"/>
                  <a:pt x="1390" y="1120"/>
                  <a:pt x="1431" y="1179"/>
                </a:cubicBezTo>
                <a:close/>
              </a:path>
            </a:pathLst>
          </a:custGeom>
          <a:solidFill>
            <a:srgbClr val="00000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rtlCol="0" anchor="ctr"/>
          <a:lstStyle/>
          <a:p>
            <a:pPr rtl="0"/>
            <a:endParaRPr lang="zh-CN" altLang="en-US" noProof="0">
              <a:latin typeface="Microsoft YaHei UI" panose="020B0503020204020204" pitchFamily="34" charset="-122"/>
              <a:ea typeface="Microsoft YaHei UI" panose="020B0503020204020204" pitchFamily="34" charset="-122"/>
            </a:endParaRPr>
          </a:p>
        </p:txBody>
      </p:sp>
      <p:sp>
        <p:nvSpPr>
          <p:cNvPr id="17" name="文本占位符 6">
            <a:extLst>
              <a:ext uri="{FF2B5EF4-FFF2-40B4-BE49-F238E27FC236}">
                <a16:creationId xmlns:a16="http://schemas.microsoft.com/office/drawing/2014/main" id="{715D97D4-75B5-A145-8B79-604023DFD471}"/>
              </a:ext>
            </a:extLst>
          </p:cNvPr>
          <p:cNvSpPr>
            <a:spLocks noGrp="1"/>
          </p:cNvSpPr>
          <p:nvPr>
            <p:ph type="body" sz="quarter" idx="13"/>
          </p:nvPr>
        </p:nvSpPr>
        <p:spPr>
          <a:xfrm>
            <a:off x="4398010" y="5702555"/>
            <a:ext cx="3386757" cy="616158"/>
          </a:xfrm>
          <a:prstGeom prst="rect">
            <a:avLst/>
          </a:prstGeom>
        </p:spPr>
        <p:txBody>
          <a:bodyPr rtlCol="0" anchor="ctr">
            <a:normAutofit/>
          </a:bodyPr>
          <a:lstStyle>
            <a:lvl1pPr marL="0" indent="0" algn="ctr">
              <a:buFontTx/>
              <a:buNone/>
              <a:defRPr sz="160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18" name="文本占位符 6">
            <a:extLst>
              <a:ext uri="{FF2B5EF4-FFF2-40B4-BE49-F238E27FC236}">
                <a16:creationId xmlns:a16="http://schemas.microsoft.com/office/drawing/2014/main" id="{9D161A8B-55B7-444A-B957-767A96F33B57}"/>
              </a:ext>
            </a:extLst>
          </p:cNvPr>
          <p:cNvSpPr>
            <a:spLocks noGrp="1"/>
          </p:cNvSpPr>
          <p:nvPr>
            <p:ph type="body" sz="quarter" idx="14"/>
          </p:nvPr>
        </p:nvSpPr>
        <p:spPr>
          <a:xfrm>
            <a:off x="559341" y="5702555"/>
            <a:ext cx="3386757" cy="616158"/>
          </a:xfrm>
          <a:prstGeom prst="rect">
            <a:avLst/>
          </a:prstGeom>
        </p:spPr>
        <p:txBody>
          <a:bodyPr rtlCol="0" anchor="ctr">
            <a:normAutofit/>
          </a:bodyPr>
          <a:lstStyle>
            <a:lvl1pPr marL="0" indent="0" algn="ctr">
              <a:buFontTx/>
              <a:buNone/>
              <a:defRPr sz="160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19" name="文本占位符 6">
            <a:extLst>
              <a:ext uri="{FF2B5EF4-FFF2-40B4-BE49-F238E27FC236}">
                <a16:creationId xmlns:a16="http://schemas.microsoft.com/office/drawing/2014/main" id="{4298FCD8-06B2-7A40-96B7-5879BFF1A370}"/>
              </a:ext>
            </a:extLst>
          </p:cNvPr>
          <p:cNvSpPr>
            <a:spLocks noGrp="1"/>
          </p:cNvSpPr>
          <p:nvPr>
            <p:ph type="body" sz="quarter" idx="15"/>
          </p:nvPr>
        </p:nvSpPr>
        <p:spPr>
          <a:xfrm>
            <a:off x="8236680" y="5702555"/>
            <a:ext cx="3386757" cy="616158"/>
          </a:xfrm>
          <a:prstGeom prst="rect">
            <a:avLst/>
          </a:prstGeom>
        </p:spPr>
        <p:txBody>
          <a:bodyPr rtlCol="0" anchor="ctr">
            <a:normAutofit/>
          </a:bodyPr>
          <a:lstStyle>
            <a:lvl1pPr marL="0" indent="0" algn="ctr">
              <a:buFontTx/>
              <a:buNone/>
              <a:defRPr sz="160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Tree>
    <p:extLst>
      <p:ext uri="{BB962C8B-B14F-4D97-AF65-F5344CB8AC3E}">
        <p14:creationId xmlns:p14="http://schemas.microsoft.com/office/powerpoint/2010/main" val="36708859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17" name="菱形 16"/>
          <p:cNvSpPr/>
          <p:nvPr userDrawn="1"/>
        </p:nvSpPr>
        <p:spPr>
          <a:xfrm>
            <a:off x="2014429" y="3645976"/>
            <a:ext cx="488197" cy="488197"/>
          </a:xfrm>
          <a:prstGeom prst="diamond">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6" name="长方形 15"/>
          <p:cNvSpPr/>
          <p:nvPr userDrawn="1"/>
        </p:nvSpPr>
        <p:spPr>
          <a:xfrm>
            <a:off x="565150" y="1294108"/>
            <a:ext cx="11059656" cy="259596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5" name="标题 1"/>
          <p:cNvSpPr>
            <a:spLocks noGrp="1"/>
          </p:cNvSpPr>
          <p:nvPr>
            <p:ph type="title"/>
          </p:nvPr>
        </p:nvSpPr>
        <p:spPr>
          <a:xfrm>
            <a:off x="565687" y="365125"/>
            <a:ext cx="11059119" cy="564773"/>
          </a:xfrm>
          <a:prstGeom prst="rect">
            <a:avLst/>
          </a:prstGeom>
        </p:spPr>
        <p:txBody>
          <a:bodyPr rtlCol="0"/>
          <a:lstStyle>
            <a:lvl1pPr>
              <a:defRPr sz="4000" b="1">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7" name="文本占位符 6"/>
          <p:cNvSpPr>
            <a:spLocks noGrp="1"/>
          </p:cNvSpPr>
          <p:nvPr>
            <p:ph type="body" sz="quarter" idx="11"/>
          </p:nvPr>
        </p:nvSpPr>
        <p:spPr>
          <a:xfrm>
            <a:off x="774914" y="1480088"/>
            <a:ext cx="10655085" cy="2231756"/>
          </a:xfrm>
          <a:prstGeom prst="rect">
            <a:avLst/>
          </a:prstGeom>
        </p:spPr>
        <p:txBody>
          <a:bodyPr rtlCol="0">
            <a:normAutofit/>
          </a:bodyPr>
          <a:lstStyle>
            <a:lvl1pPr marL="0" indent="0">
              <a:buFontTx/>
              <a:buNone/>
              <a:defRPr sz="2000">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pic>
        <p:nvPicPr>
          <p:cNvPr id="8" name="图片 7"/>
          <p:cNvPicPr>
            <a:picLocks noChangeAspect="1"/>
          </p:cNvPicPr>
          <p:nvPr userDrawn="1"/>
        </p:nvPicPr>
        <p:blipFill>
          <a:blip r:embed="rId2">
            <a:alphaModFix amt="75000"/>
            <a:duotone>
              <a:prstClr val="black"/>
              <a:schemeClr val="accent3">
                <a:tint val="45000"/>
                <a:satMod val="400000"/>
              </a:scheme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tretch>
            <a:fillRect/>
          </a:stretch>
        </p:blipFill>
        <p:spPr>
          <a:xfrm>
            <a:off x="8239760" y="4296086"/>
            <a:ext cx="3385046" cy="2259697"/>
          </a:xfrm>
          <a:prstGeom prst="rect">
            <a:avLst/>
          </a:prstGeom>
        </p:spPr>
      </p:pic>
      <p:pic>
        <p:nvPicPr>
          <p:cNvPr id="9" name="图片 8" title="海滩"/>
          <p:cNvPicPr>
            <a:picLocks noChangeAspect="1"/>
          </p:cNvPicPr>
          <p:nvPr userDrawn="1"/>
        </p:nvPicPr>
        <p:blipFill>
          <a:blip r:embed="rId4">
            <a:alphaModFix amt="75000"/>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tretch>
            <a:fillRect/>
          </a:stretch>
        </p:blipFill>
        <p:spPr>
          <a:xfrm>
            <a:off x="565150" y="4296085"/>
            <a:ext cx="3386757" cy="2260839"/>
          </a:xfrm>
          <a:prstGeom prst="rect">
            <a:avLst/>
          </a:prstGeom>
        </p:spPr>
      </p:pic>
      <p:pic>
        <p:nvPicPr>
          <p:cNvPr id="10" name="图片 9"/>
          <p:cNvPicPr>
            <a:picLocks noChangeAspect="1"/>
          </p:cNvPicPr>
          <p:nvPr userDrawn="1"/>
        </p:nvPicPr>
        <p:blipFill rotWithShape="1">
          <a:blip r:embed="rId6">
            <a:alphaModFix amt="75000"/>
            <a:duotone>
              <a:prstClr val="black"/>
              <a:schemeClr val="accent3">
                <a:tint val="45000"/>
                <a:satMod val="400000"/>
              </a:schemeClr>
            </a:duotone>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a:ext>
            </a:extLst>
          </a:blip>
          <a:srcRect/>
          <a:stretch/>
        </p:blipFill>
        <p:spPr>
          <a:xfrm>
            <a:off x="4403311" y="4296085"/>
            <a:ext cx="3385045" cy="2259697"/>
          </a:xfrm>
          <a:prstGeom prst="rect">
            <a:avLst/>
          </a:prstGeom>
        </p:spPr>
      </p:pic>
      <p:sp>
        <p:nvSpPr>
          <p:cNvPr id="11" name="文本占位符 6"/>
          <p:cNvSpPr>
            <a:spLocks noGrp="1"/>
          </p:cNvSpPr>
          <p:nvPr>
            <p:ph type="body" sz="quarter" idx="12"/>
          </p:nvPr>
        </p:nvSpPr>
        <p:spPr>
          <a:xfrm>
            <a:off x="565150" y="5702555"/>
            <a:ext cx="3386757" cy="616158"/>
          </a:xfrm>
          <a:prstGeom prst="rect">
            <a:avLst/>
          </a:prstGeom>
          <a:solidFill>
            <a:schemeClr val="bg2"/>
          </a:solidFill>
          <a:ln>
            <a:noFill/>
          </a:ln>
        </p:spPr>
        <p:txBody>
          <a:bodyPr rtlCol="0" anchor="ctr">
            <a:normAutofit/>
          </a:bodyPr>
          <a:lstStyle>
            <a:lvl1pPr marL="0" indent="0" algn="ctr">
              <a:buFontTx/>
              <a:buNone/>
              <a:defRPr sz="1600">
                <a:solidFill>
                  <a:schemeClr val="tx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12" name="文本占位符 6"/>
          <p:cNvSpPr>
            <a:spLocks noGrp="1"/>
          </p:cNvSpPr>
          <p:nvPr>
            <p:ph type="body" sz="quarter" idx="13"/>
          </p:nvPr>
        </p:nvSpPr>
        <p:spPr>
          <a:xfrm>
            <a:off x="4398010" y="5702555"/>
            <a:ext cx="3386757" cy="616158"/>
          </a:xfrm>
          <a:prstGeom prst="rect">
            <a:avLst/>
          </a:prstGeom>
        </p:spPr>
        <p:txBody>
          <a:bodyPr rtlCol="0" anchor="ctr">
            <a:normAutofit/>
          </a:bodyPr>
          <a:lstStyle>
            <a:lvl1pPr marL="0" indent="0" algn="ctr">
              <a:buFontTx/>
              <a:buNone/>
              <a:defRPr sz="160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13" name="文本占位符 6"/>
          <p:cNvSpPr>
            <a:spLocks noGrp="1"/>
          </p:cNvSpPr>
          <p:nvPr>
            <p:ph type="body" sz="quarter" idx="14"/>
          </p:nvPr>
        </p:nvSpPr>
        <p:spPr>
          <a:xfrm>
            <a:off x="8243350" y="5702555"/>
            <a:ext cx="3386757" cy="616158"/>
          </a:xfrm>
          <a:prstGeom prst="rect">
            <a:avLst/>
          </a:prstGeom>
        </p:spPr>
        <p:txBody>
          <a:bodyPr rtlCol="0" anchor="ctr">
            <a:normAutofit/>
          </a:bodyPr>
          <a:lstStyle>
            <a:lvl1pPr marL="0" indent="0" algn="ctr">
              <a:buFontTx/>
              <a:buNone/>
              <a:defRPr sz="160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Tree>
    <p:extLst>
      <p:ext uri="{BB962C8B-B14F-4D97-AF65-F5344CB8AC3E}">
        <p14:creationId xmlns:p14="http://schemas.microsoft.com/office/powerpoint/2010/main" val="34694108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带标题的内容">
    <p:spTree>
      <p:nvGrpSpPr>
        <p:cNvPr id="1" name=""/>
        <p:cNvGrpSpPr/>
        <p:nvPr/>
      </p:nvGrpSpPr>
      <p:grpSpPr>
        <a:xfrm>
          <a:off x="0" y="0"/>
          <a:ext cx="0" cy="0"/>
          <a:chOff x="0" y="0"/>
          <a:chExt cx="0" cy="0"/>
        </a:xfrm>
      </p:grpSpPr>
      <p:sp>
        <p:nvSpPr>
          <p:cNvPr id="8" name="菱形 7"/>
          <p:cNvSpPr/>
          <p:nvPr userDrawn="1"/>
        </p:nvSpPr>
        <p:spPr>
          <a:xfrm>
            <a:off x="5847289" y="3645976"/>
            <a:ext cx="488197" cy="488197"/>
          </a:xfrm>
          <a:prstGeom prst="diamond">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9" name="长方形 8"/>
          <p:cNvSpPr/>
          <p:nvPr userDrawn="1"/>
        </p:nvSpPr>
        <p:spPr>
          <a:xfrm>
            <a:off x="565150" y="1294108"/>
            <a:ext cx="11059656" cy="259596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0" name="标题 1"/>
          <p:cNvSpPr>
            <a:spLocks noGrp="1"/>
          </p:cNvSpPr>
          <p:nvPr>
            <p:ph type="title"/>
          </p:nvPr>
        </p:nvSpPr>
        <p:spPr>
          <a:xfrm>
            <a:off x="565687" y="365125"/>
            <a:ext cx="11059119" cy="564773"/>
          </a:xfrm>
          <a:prstGeom prst="rect">
            <a:avLst/>
          </a:prstGeom>
        </p:spPr>
        <p:txBody>
          <a:bodyPr rtlCol="0"/>
          <a:lstStyle>
            <a:lvl1pPr>
              <a:defRPr sz="4000" b="1">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1" name="文本占位符 6"/>
          <p:cNvSpPr>
            <a:spLocks noGrp="1"/>
          </p:cNvSpPr>
          <p:nvPr>
            <p:ph type="body" sz="quarter" idx="11"/>
          </p:nvPr>
        </p:nvSpPr>
        <p:spPr>
          <a:xfrm>
            <a:off x="774914" y="1480088"/>
            <a:ext cx="10655085" cy="2231756"/>
          </a:xfrm>
          <a:prstGeom prst="rect">
            <a:avLst/>
          </a:prstGeom>
        </p:spPr>
        <p:txBody>
          <a:bodyPr rtlCol="0">
            <a:normAutofit/>
          </a:bodyPr>
          <a:lstStyle>
            <a:lvl1pPr marL="0" indent="0">
              <a:buFontTx/>
              <a:buNone/>
              <a:defRPr sz="2000">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pic>
        <p:nvPicPr>
          <p:cNvPr id="12" name="图片 11"/>
          <p:cNvPicPr>
            <a:picLocks noChangeAspect="1"/>
          </p:cNvPicPr>
          <p:nvPr userDrawn="1"/>
        </p:nvPicPr>
        <p:blipFill>
          <a:blip r:embed="rId2">
            <a:alphaModFix amt="75000"/>
            <a:duotone>
              <a:prstClr val="black"/>
              <a:schemeClr val="accent3">
                <a:tint val="45000"/>
                <a:satMod val="400000"/>
              </a:scheme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tretch>
            <a:fillRect/>
          </a:stretch>
        </p:blipFill>
        <p:spPr>
          <a:xfrm>
            <a:off x="8239760" y="4296086"/>
            <a:ext cx="3385046" cy="2259697"/>
          </a:xfrm>
          <a:prstGeom prst="rect">
            <a:avLst/>
          </a:prstGeom>
        </p:spPr>
      </p:pic>
      <p:pic>
        <p:nvPicPr>
          <p:cNvPr id="13" name="图片 12"/>
          <p:cNvPicPr>
            <a:picLocks noChangeAspect="1"/>
          </p:cNvPicPr>
          <p:nvPr userDrawn="1"/>
        </p:nvPicPr>
        <p:blipFill>
          <a:blip r:embed="rId4">
            <a:alphaModFix amt="75000"/>
            <a:duotone>
              <a:prstClr val="black"/>
              <a:schemeClr val="accent3">
                <a:tint val="45000"/>
                <a:satMod val="400000"/>
              </a:schemeClr>
            </a:duotone>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tretch>
            <a:fillRect/>
          </a:stretch>
        </p:blipFill>
        <p:spPr>
          <a:xfrm>
            <a:off x="565150" y="4296085"/>
            <a:ext cx="3386757" cy="2260839"/>
          </a:xfrm>
          <a:prstGeom prst="rect">
            <a:avLst/>
          </a:prstGeom>
        </p:spPr>
      </p:pic>
      <p:pic>
        <p:nvPicPr>
          <p:cNvPr id="14" name="图片 13" title="海滩"/>
          <p:cNvPicPr>
            <a:picLocks noChangeAspect="1"/>
          </p:cNvPicPr>
          <p:nvPr userDrawn="1"/>
        </p:nvPicPr>
        <p:blipFill rotWithShape="1">
          <a:blip r:embed="rId6">
            <a:alphaModFix amt="75000"/>
            <a:duotone>
              <a:schemeClr val="bg2">
                <a:shade val="45000"/>
                <a:satMod val="135000"/>
              </a:schemeClr>
              <a:prstClr val="white"/>
            </a:duotone>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a:ext>
            </a:extLst>
          </a:blip>
          <a:srcRect/>
          <a:stretch/>
        </p:blipFill>
        <p:spPr>
          <a:xfrm>
            <a:off x="4403311" y="4296085"/>
            <a:ext cx="3385045" cy="2259697"/>
          </a:xfrm>
          <a:prstGeom prst="rect">
            <a:avLst/>
          </a:prstGeom>
        </p:spPr>
      </p:pic>
      <p:sp>
        <p:nvSpPr>
          <p:cNvPr id="30" name="文本占位符 6">
            <a:extLst>
              <a:ext uri="{FF2B5EF4-FFF2-40B4-BE49-F238E27FC236}">
                <a16:creationId xmlns:a16="http://schemas.microsoft.com/office/drawing/2014/main" id="{C30ACD38-6B76-6648-82AC-CB76A74EE811}"/>
              </a:ext>
            </a:extLst>
          </p:cNvPr>
          <p:cNvSpPr>
            <a:spLocks noGrp="1"/>
          </p:cNvSpPr>
          <p:nvPr>
            <p:ph type="body" sz="quarter" idx="12"/>
          </p:nvPr>
        </p:nvSpPr>
        <p:spPr>
          <a:xfrm>
            <a:off x="565150" y="5702555"/>
            <a:ext cx="3386757" cy="616158"/>
          </a:xfrm>
          <a:prstGeom prst="rect">
            <a:avLst/>
          </a:prstGeom>
          <a:noFill/>
          <a:ln>
            <a:noFill/>
          </a:ln>
        </p:spPr>
        <p:txBody>
          <a:bodyPr rtlCol="0" anchor="ctr">
            <a:normAutofit/>
          </a:bodyPr>
          <a:lstStyle>
            <a:lvl1pPr marL="0" indent="0" algn="ctr">
              <a:buFontTx/>
              <a:buNone/>
              <a:defRPr sz="160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31" name="文本占位符 6">
            <a:extLst>
              <a:ext uri="{FF2B5EF4-FFF2-40B4-BE49-F238E27FC236}">
                <a16:creationId xmlns:a16="http://schemas.microsoft.com/office/drawing/2014/main" id="{526EC117-C773-3148-8F02-1468C4C58946}"/>
              </a:ext>
            </a:extLst>
          </p:cNvPr>
          <p:cNvSpPr>
            <a:spLocks noGrp="1"/>
          </p:cNvSpPr>
          <p:nvPr>
            <p:ph type="body" sz="quarter" idx="13"/>
          </p:nvPr>
        </p:nvSpPr>
        <p:spPr>
          <a:xfrm>
            <a:off x="4398010" y="5702555"/>
            <a:ext cx="3386757" cy="616158"/>
          </a:xfrm>
          <a:prstGeom prst="rect">
            <a:avLst/>
          </a:prstGeom>
          <a:solidFill>
            <a:schemeClr val="bg2"/>
          </a:solidFill>
        </p:spPr>
        <p:txBody>
          <a:bodyPr rtlCol="0" anchor="ctr">
            <a:normAutofit/>
          </a:bodyPr>
          <a:lstStyle>
            <a:lvl1pPr marL="0" indent="0" algn="ctr">
              <a:buFontTx/>
              <a:buNone/>
              <a:defRPr sz="1600">
                <a:solidFill>
                  <a:schemeClr val="tx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32" name="文本占位符 6">
            <a:extLst>
              <a:ext uri="{FF2B5EF4-FFF2-40B4-BE49-F238E27FC236}">
                <a16:creationId xmlns:a16="http://schemas.microsoft.com/office/drawing/2014/main" id="{C2279F6F-64B6-944D-A8D2-962D4CE15D8E}"/>
              </a:ext>
            </a:extLst>
          </p:cNvPr>
          <p:cNvSpPr>
            <a:spLocks noGrp="1"/>
          </p:cNvSpPr>
          <p:nvPr>
            <p:ph type="body" sz="quarter" idx="14"/>
          </p:nvPr>
        </p:nvSpPr>
        <p:spPr>
          <a:xfrm>
            <a:off x="8243350" y="5702555"/>
            <a:ext cx="3386757" cy="616158"/>
          </a:xfrm>
          <a:prstGeom prst="rect">
            <a:avLst/>
          </a:prstGeom>
        </p:spPr>
        <p:txBody>
          <a:bodyPr rtlCol="0" anchor="ctr">
            <a:normAutofit/>
          </a:bodyPr>
          <a:lstStyle>
            <a:lvl1pPr marL="0" indent="0" algn="ctr">
              <a:buFontTx/>
              <a:buNone/>
              <a:defRPr sz="160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Tree>
    <p:extLst>
      <p:ext uri="{BB962C8B-B14F-4D97-AF65-F5344CB8AC3E}">
        <p14:creationId xmlns:p14="http://schemas.microsoft.com/office/powerpoint/2010/main" val="30064697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带描述文字的内容">
    <p:spTree>
      <p:nvGrpSpPr>
        <p:cNvPr id="1" name=""/>
        <p:cNvGrpSpPr/>
        <p:nvPr/>
      </p:nvGrpSpPr>
      <p:grpSpPr>
        <a:xfrm>
          <a:off x="0" y="0"/>
          <a:ext cx="0" cy="0"/>
          <a:chOff x="0" y="0"/>
          <a:chExt cx="0" cy="0"/>
        </a:xfrm>
      </p:grpSpPr>
      <p:sp>
        <p:nvSpPr>
          <p:cNvPr id="8" name="菱形 7"/>
          <p:cNvSpPr/>
          <p:nvPr userDrawn="1"/>
        </p:nvSpPr>
        <p:spPr>
          <a:xfrm>
            <a:off x="9688184" y="3645976"/>
            <a:ext cx="488197" cy="488197"/>
          </a:xfrm>
          <a:prstGeom prst="diamond">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9" name="长方形 8"/>
          <p:cNvSpPr/>
          <p:nvPr userDrawn="1"/>
        </p:nvSpPr>
        <p:spPr>
          <a:xfrm>
            <a:off x="565150" y="1294108"/>
            <a:ext cx="11059656" cy="259596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0" name="标题 1"/>
          <p:cNvSpPr>
            <a:spLocks noGrp="1"/>
          </p:cNvSpPr>
          <p:nvPr>
            <p:ph type="title"/>
          </p:nvPr>
        </p:nvSpPr>
        <p:spPr>
          <a:xfrm>
            <a:off x="565687" y="365125"/>
            <a:ext cx="11059119" cy="564773"/>
          </a:xfrm>
          <a:prstGeom prst="rect">
            <a:avLst/>
          </a:prstGeom>
        </p:spPr>
        <p:txBody>
          <a:bodyPr rtlCol="0"/>
          <a:lstStyle>
            <a:lvl1pPr>
              <a:defRPr sz="4000" b="1">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1" name="文本占位符 6"/>
          <p:cNvSpPr>
            <a:spLocks noGrp="1"/>
          </p:cNvSpPr>
          <p:nvPr>
            <p:ph type="body" sz="quarter" idx="11"/>
          </p:nvPr>
        </p:nvSpPr>
        <p:spPr>
          <a:xfrm>
            <a:off x="774914" y="1480088"/>
            <a:ext cx="10655085" cy="2231756"/>
          </a:xfrm>
          <a:prstGeom prst="rect">
            <a:avLst/>
          </a:prstGeom>
        </p:spPr>
        <p:txBody>
          <a:bodyPr rtlCol="0">
            <a:normAutofit/>
          </a:bodyPr>
          <a:lstStyle>
            <a:lvl1pPr marL="0" indent="0">
              <a:buFontTx/>
              <a:buNone/>
              <a:defRPr sz="2000">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pic>
        <p:nvPicPr>
          <p:cNvPr id="13" name="图片 12"/>
          <p:cNvPicPr>
            <a:picLocks noChangeAspect="1"/>
          </p:cNvPicPr>
          <p:nvPr userDrawn="1"/>
        </p:nvPicPr>
        <p:blipFill>
          <a:blip r:embed="rId2">
            <a:alphaModFix amt="75000"/>
            <a:duotone>
              <a:prstClr val="black"/>
              <a:schemeClr val="accent3">
                <a:tint val="45000"/>
                <a:satMod val="400000"/>
              </a:scheme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tretch>
            <a:fillRect/>
          </a:stretch>
        </p:blipFill>
        <p:spPr>
          <a:xfrm>
            <a:off x="565150" y="4296085"/>
            <a:ext cx="3386757" cy="2260839"/>
          </a:xfrm>
          <a:prstGeom prst="rect">
            <a:avLst/>
          </a:prstGeom>
        </p:spPr>
      </p:pic>
      <p:pic>
        <p:nvPicPr>
          <p:cNvPr id="14" name="图片 13" title="海滩"/>
          <p:cNvPicPr>
            <a:picLocks noChangeAspect="1"/>
          </p:cNvPicPr>
          <p:nvPr userDrawn="1"/>
        </p:nvPicPr>
        <p:blipFill rotWithShape="1">
          <a:blip r:embed="rId4">
            <a:alphaModFix amt="75000"/>
            <a:duotone>
              <a:schemeClr val="bg2">
                <a:shade val="45000"/>
                <a:satMod val="135000"/>
              </a:schemeClr>
              <a:prstClr val="white"/>
            </a:duotone>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rcRect/>
          <a:stretch/>
        </p:blipFill>
        <p:spPr>
          <a:xfrm>
            <a:off x="8239761" y="4296085"/>
            <a:ext cx="3385045" cy="2259697"/>
          </a:xfrm>
          <a:prstGeom prst="rect">
            <a:avLst/>
          </a:prstGeom>
        </p:spPr>
      </p:pic>
      <p:sp>
        <p:nvSpPr>
          <p:cNvPr id="30" name="文本占位符 6">
            <a:extLst>
              <a:ext uri="{FF2B5EF4-FFF2-40B4-BE49-F238E27FC236}">
                <a16:creationId xmlns:a16="http://schemas.microsoft.com/office/drawing/2014/main" id="{C30ACD38-6B76-6648-82AC-CB76A74EE811}"/>
              </a:ext>
            </a:extLst>
          </p:cNvPr>
          <p:cNvSpPr>
            <a:spLocks noGrp="1"/>
          </p:cNvSpPr>
          <p:nvPr>
            <p:ph type="body" sz="quarter" idx="12"/>
          </p:nvPr>
        </p:nvSpPr>
        <p:spPr>
          <a:xfrm>
            <a:off x="565150" y="5702555"/>
            <a:ext cx="3386757" cy="616158"/>
          </a:xfrm>
          <a:prstGeom prst="rect">
            <a:avLst/>
          </a:prstGeom>
          <a:noFill/>
          <a:ln>
            <a:noFill/>
          </a:ln>
        </p:spPr>
        <p:txBody>
          <a:bodyPr rtlCol="0" anchor="ctr">
            <a:normAutofit/>
          </a:bodyPr>
          <a:lstStyle>
            <a:lvl1pPr marL="0" indent="0" algn="ctr">
              <a:buFontTx/>
              <a:buNone/>
              <a:defRPr sz="160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31" name="文本占位符 6">
            <a:extLst>
              <a:ext uri="{FF2B5EF4-FFF2-40B4-BE49-F238E27FC236}">
                <a16:creationId xmlns:a16="http://schemas.microsoft.com/office/drawing/2014/main" id="{526EC117-C773-3148-8F02-1468C4C58946}"/>
              </a:ext>
            </a:extLst>
          </p:cNvPr>
          <p:cNvSpPr>
            <a:spLocks noGrp="1"/>
          </p:cNvSpPr>
          <p:nvPr>
            <p:ph type="body" sz="quarter" idx="13"/>
          </p:nvPr>
        </p:nvSpPr>
        <p:spPr>
          <a:xfrm>
            <a:off x="8234460" y="5702555"/>
            <a:ext cx="3386757" cy="616158"/>
          </a:xfrm>
          <a:prstGeom prst="rect">
            <a:avLst/>
          </a:prstGeom>
          <a:solidFill>
            <a:schemeClr val="bg2"/>
          </a:solidFill>
        </p:spPr>
        <p:txBody>
          <a:bodyPr rtlCol="0" anchor="ctr">
            <a:normAutofit/>
          </a:bodyPr>
          <a:lstStyle>
            <a:lvl1pPr marL="0" indent="0" algn="ctr">
              <a:buFontTx/>
              <a:buNone/>
              <a:defRPr sz="1600">
                <a:solidFill>
                  <a:schemeClr val="tx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pic>
        <p:nvPicPr>
          <p:cNvPr id="15" name="图片 14">
            <a:extLst>
              <a:ext uri="{FF2B5EF4-FFF2-40B4-BE49-F238E27FC236}">
                <a16:creationId xmlns:a16="http://schemas.microsoft.com/office/drawing/2014/main" id="{B302EFD4-98F7-8B41-934B-745E39E43874}"/>
              </a:ext>
            </a:extLst>
          </p:cNvPr>
          <p:cNvPicPr>
            <a:picLocks noChangeAspect="1"/>
          </p:cNvPicPr>
          <p:nvPr userDrawn="1"/>
        </p:nvPicPr>
        <p:blipFill>
          <a:blip r:embed="rId2">
            <a:alphaModFix amt="75000"/>
            <a:duotone>
              <a:prstClr val="black"/>
              <a:schemeClr val="accent3">
                <a:tint val="45000"/>
                <a:satMod val="400000"/>
              </a:scheme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tretch>
            <a:fillRect/>
          </a:stretch>
        </p:blipFill>
        <p:spPr>
          <a:xfrm>
            <a:off x="4397155" y="4296085"/>
            <a:ext cx="3386757" cy="2260839"/>
          </a:xfrm>
          <a:prstGeom prst="rect">
            <a:avLst/>
          </a:prstGeom>
        </p:spPr>
      </p:pic>
      <p:sp>
        <p:nvSpPr>
          <p:cNvPr id="16" name="文本占位符 6">
            <a:extLst>
              <a:ext uri="{FF2B5EF4-FFF2-40B4-BE49-F238E27FC236}">
                <a16:creationId xmlns:a16="http://schemas.microsoft.com/office/drawing/2014/main" id="{CFED0F51-64E8-334C-9573-DBE91C0FE66A}"/>
              </a:ext>
            </a:extLst>
          </p:cNvPr>
          <p:cNvSpPr>
            <a:spLocks noGrp="1"/>
          </p:cNvSpPr>
          <p:nvPr>
            <p:ph type="body" sz="quarter" idx="14"/>
          </p:nvPr>
        </p:nvSpPr>
        <p:spPr>
          <a:xfrm>
            <a:off x="4397155" y="5702555"/>
            <a:ext cx="3386757" cy="616158"/>
          </a:xfrm>
          <a:prstGeom prst="rect">
            <a:avLst/>
          </a:prstGeom>
          <a:noFill/>
          <a:ln>
            <a:noFill/>
          </a:ln>
        </p:spPr>
        <p:txBody>
          <a:bodyPr rtlCol="0" anchor="ctr">
            <a:normAutofit/>
          </a:bodyPr>
          <a:lstStyle>
            <a:lvl1pPr marL="0" indent="0" algn="ctr">
              <a:buFontTx/>
              <a:buNone/>
              <a:defRPr sz="160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Tree>
    <p:extLst>
      <p:ext uri="{BB962C8B-B14F-4D97-AF65-F5344CB8AC3E}">
        <p14:creationId xmlns:p14="http://schemas.microsoft.com/office/powerpoint/2010/main" val="1160869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413590A0-BCC1-4B0F-9F80-DE2774D27E14}" type="datetimeFigureOut">
              <a:rPr lang="zh-CN" altLang="en-US" smtClean="0"/>
              <a:t>2021/5/31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16B936-77EB-4A75-ACC9-510E27E87025}"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413590A0-BCC1-4B0F-9F80-DE2774D27E14}" type="datetimeFigureOut">
              <a:rPr lang="zh-CN" altLang="en-US" smtClean="0"/>
              <a:t>2021/5/31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616B936-77EB-4A75-ACC9-510E27E87025}"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413590A0-BCC1-4B0F-9F80-DE2774D27E14}" type="datetimeFigureOut">
              <a:rPr lang="zh-CN" altLang="en-US" smtClean="0"/>
              <a:t>2021/5/31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616B936-77EB-4A75-ACC9-510E27E87025}"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413590A0-BCC1-4B0F-9F80-DE2774D27E14}" type="datetimeFigureOut">
              <a:rPr lang="zh-CN" altLang="en-US" smtClean="0"/>
              <a:t>2021/5/31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616B936-77EB-4A75-ACC9-510E27E87025}"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13590A0-BCC1-4B0F-9F80-DE2774D27E14}" type="datetimeFigureOut">
              <a:rPr lang="zh-CN" altLang="en-US" smtClean="0"/>
              <a:t>2021/5/31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616B936-77EB-4A75-ACC9-510E27E87025}"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13590A0-BCC1-4B0F-9F80-DE2774D27E14}" type="datetimeFigureOut">
              <a:rPr lang="zh-CN" altLang="en-US" smtClean="0"/>
              <a:t>2021/5/31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616B936-77EB-4A75-ACC9-510E27E87025}"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13590A0-BCC1-4B0F-9F80-DE2774D27E14}" type="datetimeFigureOut">
              <a:rPr lang="zh-CN" altLang="en-US" smtClean="0"/>
              <a:t>2021/5/31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616B936-77EB-4A75-ACC9-510E27E87025}"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13590A0-BCC1-4B0F-9F80-DE2774D27E14}" type="datetimeFigureOut">
              <a:rPr lang="zh-CN" altLang="en-US" smtClean="0"/>
              <a:t>2021/5/31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616B936-77EB-4A75-ACC9-510E27E87025}"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theme" Target="../theme/theme2.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3590A0-BCC1-4B0F-9F80-DE2774D27E14}" type="datetimeFigureOut">
              <a:rPr lang="zh-CN" altLang="en-US" smtClean="0"/>
              <a:t>2021/5/31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16B936-77EB-4A75-ACC9-510E27E8702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711777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4.jpe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p:nvPr/>
        </p:nvPicPr>
        <p:blipFill>
          <a:blip r:embed="rId5" cstate="print">
            <a:extLst>
              <a:ext uri="{28A0092B-C50C-407E-A947-70E740481C1C}">
                <a14:useLocalDpi xmlns:a14="http://schemas.microsoft.com/office/drawing/2010/main" val="0"/>
              </a:ext>
            </a:extLst>
          </a:blip>
          <a:stretch>
            <a:fillRect/>
          </a:stretch>
        </p:blipFill>
        <p:spPr>
          <a:xfrm>
            <a:off x="0" y="0"/>
            <a:ext cx="12192000" cy="8128000"/>
          </a:xfrm>
          <a:prstGeom prst="rect">
            <a:avLst/>
          </a:prstGeom>
        </p:spPr>
      </p:pic>
      <p:sp>
        <p:nvSpPr>
          <p:cNvPr id="2" name="标题 1"/>
          <p:cNvSpPr>
            <a:spLocks noGrp="1"/>
          </p:cNvSpPr>
          <p:nvPr>
            <p:ph type="ctrTitle"/>
            <p:custDataLst>
              <p:tags r:id="rId2"/>
            </p:custDataLst>
          </p:nvPr>
        </p:nvSpPr>
        <p:spPr>
          <a:xfrm>
            <a:off x="1526540" y="254318"/>
            <a:ext cx="9144000" cy="2387600"/>
          </a:xfrm>
        </p:spPr>
        <p:txBody>
          <a:bodyPr/>
          <a:lstStyle/>
          <a:p>
            <a:r>
              <a:rPr lang="en-US" altLang="zh-CN" sz="9600" dirty="0">
                <a:solidFill>
                  <a:schemeClr val="bg1"/>
                </a:solidFill>
                <a:latin typeface="演示夏行楷" panose="00000500000000000000" pitchFamily="2" charset="-122"/>
                <a:ea typeface="演示夏行楷" panose="00000500000000000000" pitchFamily="2" charset="-122"/>
              </a:rPr>
              <a:t>Class Report</a:t>
            </a:r>
          </a:p>
        </p:txBody>
      </p:sp>
      <p:sp>
        <p:nvSpPr>
          <p:cNvPr id="3" name="副标题 2"/>
          <p:cNvSpPr>
            <a:spLocks noGrp="1"/>
          </p:cNvSpPr>
          <p:nvPr>
            <p:ph type="subTitle" idx="1"/>
            <p:custDataLst>
              <p:tags r:id="rId3"/>
            </p:custDataLst>
          </p:nvPr>
        </p:nvSpPr>
        <p:spPr>
          <a:xfrm>
            <a:off x="1294130" y="4829175"/>
            <a:ext cx="9799320" cy="2030095"/>
          </a:xfrm>
        </p:spPr>
        <p:txBody>
          <a:bodyPr>
            <a:normAutofit/>
          </a:bodyPr>
          <a:lstStyle/>
          <a:p>
            <a:r>
              <a:rPr lang="en-US" altLang="zh-CN" dirty="0">
                <a:solidFill>
                  <a:schemeClr val="bg1"/>
                </a:solidFill>
              </a:rPr>
              <a:t>ppt</a:t>
            </a:r>
            <a:r>
              <a:rPr lang="zh-CN" altLang="en-US" dirty="0">
                <a:solidFill>
                  <a:schemeClr val="bg1"/>
                </a:solidFill>
              </a:rPr>
              <a:t>制作：万思普</a:t>
            </a:r>
            <a:r>
              <a:rPr lang="en-US" altLang="zh-CN" dirty="0">
                <a:solidFill>
                  <a:schemeClr val="bg1"/>
                </a:solidFill>
              </a:rPr>
              <a:t> </a:t>
            </a:r>
            <a:endParaRPr lang="zh-CN" altLang="en-US" dirty="0">
              <a:solidFill>
                <a:schemeClr val="bg1"/>
              </a:solidFill>
            </a:endParaRPr>
          </a:p>
          <a:p>
            <a:r>
              <a:rPr lang="zh-CN" altLang="en-US" dirty="0">
                <a:solidFill>
                  <a:schemeClr val="bg1"/>
                </a:solidFill>
              </a:rPr>
              <a:t>演讲者：万思普</a:t>
            </a:r>
            <a:r>
              <a:rPr lang="en-US" altLang="zh-CN" dirty="0">
                <a:solidFill>
                  <a:schemeClr val="bg1"/>
                </a:solidFill>
              </a:rPr>
              <a:t> </a:t>
            </a:r>
            <a:endParaRPr lang="zh-CN" altLang="en-US" dirty="0">
              <a:solidFill>
                <a:schemeClr val="bg1"/>
              </a:solidFill>
            </a:endParaRPr>
          </a:p>
          <a:p>
            <a:endParaRPr lang="zh-CN" altLang="en-US" dirty="0"/>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54147" y="0"/>
            <a:ext cx="323557" cy="1913206"/>
          </a:xfrm>
          <a:prstGeom prst="rect">
            <a:avLst/>
          </a:prstGeom>
          <a:gradFill>
            <a:gsLst>
              <a:gs pos="0">
                <a:srgbClr val="F9D3B9"/>
              </a:gs>
              <a:gs pos="100000">
                <a:srgbClr val="F2D7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p:cNvSpPr/>
          <p:nvPr/>
        </p:nvSpPr>
        <p:spPr>
          <a:xfrm>
            <a:off x="7877175" y="2284095"/>
            <a:ext cx="3815715" cy="3707765"/>
          </a:xfrm>
          <a:custGeom>
            <a:avLst/>
            <a:gdLst>
              <a:gd name="connsiteX0" fmla="*/ 4375048 w 5008095"/>
              <a:gd name="connsiteY0" fmla="*/ 3566157 h 4663437"/>
              <a:gd name="connsiteX1" fmla="*/ 5008095 w 5008095"/>
              <a:gd name="connsiteY1" fmla="*/ 3566157 h 4663437"/>
              <a:gd name="connsiteX2" fmla="*/ 5008095 w 5008095"/>
              <a:gd name="connsiteY2" fmla="*/ 4663437 h 4663437"/>
              <a:gd name="connsiteX3" fmla="*/ 4375048 w 5008095"/>
              <a:gd name="connsiteY3" fmla="*/ 4663437 h 4663437"/>
              <a:gd name="connsiteX4" fmla="*/ 1960097 w 5008095"/>
              <a:gd name="connsiteY4" fmla="*/ 3566156 h 4663437"/>
              <a:gd name="connsiteX5" fmla="*/ 4318780 w 5008095"/>
              <a:gd name="connsiteY5" fmla="*/ 3566156 h 4663437"/>
              <a:gd name="connsiteX6" fmla="*/ 4318780 w 5008095"/>
              <a:gd name="connsiteY6" fmla="*/ 4100997 h 4663437"/>
              <a:gd name="connsiteX7" fmla="*/ 1960097 w 5008095"/>
              <a:gd name="connsiteY7" fmla="*/ 4100997 h 4663437"/>
              <a:gd name="connsiteX8" fmla="*/ 3488783 w 5008095"/>
              <a:gd name="connsiteY8" fmla="*/ 3045651 h 4663437"/>
              <a:gd name="connsiteX9" fmla="*/ 5008095 w 5008095"/>
              <a:gd name="connsiteY9" fmla="*/ 3045651 h 4663437"/>
              <a:gd name="connsiteX10" fmla="*/ 5008095 w 5008095"/>
              <a:gd name="connsiteY10" fmla="*/ 3516651 h 4663437"/>
              <a:gd name="connsiteX11" fmla="*/ 3488783 w 5008095"/>
              <a:gd name="connsiteY11" fmla="*/ 3516651 h 4663437"/>
              <a:gd name="connsiteX12" fmla="*/ 1960097 w 5008095"/>
              <a:gd name="connsiteY12" fmla="*/ 2124219 h 4663437"/>
              <a:gd name="connsiteX13" fmla="*/ 3437205 w 5008095"/>
              <a:gd name="connsiteY13" fmla="*/ 2124219 h 4663437"/>
              <a:gd name="connsiteX14" fmla="*/ 3437205 w 5008095"/>
              <a:gd name="connsiteY14" fmla="*/ 3516651 h 4663437"/>
              <a:gd name="connsiteX15" fmla="*/ 1960097 w 5008095"/>
              <a:gd name="connsiteY15" fmla="*/ 3516651 h 4663437"/>
              <a:gd name="connsiteX16" fmla="*/ 0 w 5008095"/>
              <a:gd name="connsiteY16" fmla="*/ 2113669 h 4663437"/>
              <a:gd name="connsiteX17" fmla="*/ 1913206 w 5008095"/>
              <a:gd name="connsiteY17" fmla="*/ 2113669 h 4663437"/>
              <a:gd name="connsiteX18" fmla="*/ 1913206 w 5008095"/>
              <a:gd name="connsiteY18" fmla="*/ 4002256 h 4663437"/>
              <a:gd name="connsiteX19" fmla="*/ 0 w 5008095"/>
              <a:gd name="connsiteY19" fmla="*/ 4002256 h 4663437"/>
              <a:gd name="connsiteX20" fmla="*/ 3488783 w 5008095"/>
              <a:gd name="connsiteY20" fmla="*/ 1596549 h 4663437"/>
              <a:gd name="connsiteX21" fmla="*/ 4487589 w 5008095"/>
              <a:gd name="connsiteY21" fmla="*/ 1596549 h 4663437"/>
              <a:gd name="connsiteX22" fmla="*/ 4487589 w 5008095"/>
              <a:gd name="connsiteY22" fmla="*/ 2988981 h 4663437"/>
              <a:gd name="connsiteX23" fmla="*/ 3488783 w 5008095"/>
              <a:gd name="connsiteY23" fmla="*/ 2988981 h 4663437"/>
              <a:gd name="connsiteX24" fmla="*/ 1960097 w 5008095"/>
              <a:gd name="connsiteY24" fmla="*/ 1526209 h 4663437"/>
              <a:gd name="connsiteX25" fmla="*/ 3437205 w 5008095"/>
              <a:gd name="connsiteY25" fmla="*/ 1526209 h 4663437"/>
              <a:gd name="connsiteX26" fmla="*/ 3437205 w 5008095"/>
              <a:gd name="connsiteY26" fmla="*/ 2061050 h 4663437"/>
              <a:gd name="connsiteX27" fmla="*/ 1960097 w 5008095"/>
              <a:gd name="connsiteY27" fmla="*/ 2061050 h 4663437"/>
              <a:gd name="connsiteX28" fmla="*/ 0 w 5008095"/>
              <a:gd name="connsiteY28" fmla="*/ 1526209 h 4663437"/>
              <a:gd name="connsiteX29" fmla="*/ 1913206 w 5008095"/>
              <a:gd name="connsiteY29" fmla="*/ 1526209 h 4663437"/>
              <a:gd name="connsiteX30" fmla="*/ 1913206 w 5008095"/>
              <a:gd name="connsiteY30" fmla="*/ 2061050 h 4663437"/>
              <a:gd name="connsiteX31" fmla="*/ 0 w 5008095"/>
              <a:gd name="connsiteY31" fmla="*/ 2061050 h 4663437"/>
              <a:gd name="connsiteX32" fmla="*/ 858129 w 5008095"/>
              <a:gd name="connsiteY32" fmla="*/ 738554 h 4663437"/>
              <a:gd name="connsiteX33" fmla="*/ 1913206 w 5008095"/>
              <a:gd name="connsiteY33" fmla="*/ 738554 h 4663437"/>
              <a:gd name="connsiteX34" fmla="*/ 1913206 w 5008095"/>
              <a:gd name="connsiteY34" fmla="*/ 1470074 h 4663437"/>
              <a:gd name="connsiteX35" fmla="*/ 858129 w 5008095"/>
              <a:gd name="connsiteY35" fmla="*/ 1470074 h 4663437"/>
              <a:gd name="connsiteX36" fmla="*/ 1960097 w 5008095"/>
              <a:gd name="connsiteY36" fmla="*/ 0 h 4663437"/>
              <a:gd name="connsiteX37" fmla="*/ 3437205 w 5008095"/>
              <a:gd name="connsiteY37" fmla="*/ 0 h 4663437"/>
              <a:gd name="connsiteX38" fmla="*/ 3437205 w 5008095"/>
              <a:gd name="connsiteY38" fmla="*/ 1477108 h 4663437"/>
              <a:gd name="connsiteX39" fmla="*/ 1960097 w 5008095"/>
              <a:gd name="connsiteY39" fmla="*/ 1477108 h 466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008095" h="4663437">
                <a:moveTo>
                  <a:pt x="4375048" y="3566157"/>
                </a:moveTo>
                <a:lnTo>
                  <a:pt x="5008095" y="3566157"/>
                </a:lnTo>
                <a:lnTo>
                  <a:pt x="5008095" y="4663437"/>
                </a:lnTo>
                <a:lnTo>
                  <a:pt x="4375048" y="4663437"/>
                </a:lnTo>
                <a:close/>
                <a:moveTo>
                  <a:pt x="1960097" y="3566156"/>
                </a:moveTo>
                <a:lnTo>
                  <a:pt x="4318780" y="3566156"/>
                </a:lnTo>
                <a:lnTo>
                  <a:pt x="4318780" y="4100997"/>
                </a:lnTo>
                <a:lnTo>
                  <a:pt x="1960097" y="4100997"/>
                </a:lnTo>
                <a:close/>
                <a:moveTo>
                  <a:pt x="3488783" y="3045651"/>
                </a:moveTo>
                <a:lnTo>
                  <a:pt x="5008095" y="3045651"/>
                </a:lnTo>
                <a:lnTo>
                  <a:pt x="5008095" y="3516651"/>
                </a:lnTo>
                <a:lnTo>
                  <a:pt x="3488783" y="3516651"/>
                </a:lnTo>
                <a:close/>
                <a:moveTo>
                  <a:pt x="1960097" y="2124219"/>
                </a:moveTo>
                <a:lnTo>
                  <a:pt x="3437205" y="2124219"/>
                </a:lnTo>
                <a:lnTo>
                  <a:pt x="3437205" y="3516651"/>
                </a:lnTo>
                <a:lnTo>
                  <a:pt x="1960097" y="3516651"/>
                </a:lnTo>
                <a:close/>
                <a:moveTo>
                  <a:pt x="0" y="2113669"/>
                </a:moveTo>
                <a:lnTo>
                  <a:pt x="1913206" y="2113669"/>
                </a:lnTo>
                <a:lnTo>
                  <a:pt x="1913206" y="4002256"/>
                </a:lnTo>
                <a:lnTo>
                  <a:pt x="0" y="4002256"/>
                </a:lnTo>
                <a:close/>
                <a:moveTo>
                  <a:pt x="3488783" y="1596549"/>
                </a:moveTo>
                <a:lnTo>
                  <a:pt x="4487589" y="1596549"/>
                </a:lnTo>
                <a:lnTo>
                  <a:pt x="4487589" y="2988981"/>
                </a:lnTo>
                <a:lnTo>
                  <a:pt x="3488783" y="2988981"/>
                </a:lnTo>
                <a:close/>
                <a:moveTo>
                  <a:pt x="1960097" y="1526209"/>
                </a:moveTo>
                <a:lnTo>
                  <a:pt x="3437205" y="1526209"/>
                </a:lnTo>
                <a:lnTo>
                  <a:pt x="3437205" y="2061050"/>
                </a:lnTo>
                <a:lnTo>
                  <a:pt x="1960097" y="2061050"/>
                </a:lnTo>
                <a:close/>
                <a:moveTo>
                  <a:pt x="0" y="1526209"/>
                </a:moveTo>
                <a:lnTo>
                  <a:pt x="1913206" y="1526209"/>
                </a:lnTo>
                <a:lnTo>
                  <a:pt x="1913206" y="2061050"/>
                </a:lnTo>
                <a:lnTo>
                  <a:pt x="0" y="2061050"/>
                </a:lnTo>
                <a:close/>
                <a:moveTo>
                  <a:pt x="858129" y="738554"/>
                </a:moveTo>
                <a:lnTo>
                  <a:pt x="1913206" y="738554"/>
                </a:lnTo>
                <a:lnTo>
                  <a:pt x="1913206" y="1470074"/>
                </a:lnTo>
                <a:lnTo>
                  <a:pt x="858129" y="1470074"/>
                </a:lnTo>
                <a:close/>
                <a:moveTo>
                  <a:pt x="1960097" y="0"/>
                </a:moveTo>
                <a:lnTo>
                  <a:pt x="3437205" y="0"/>
                </a:lnTo>
                <a:lnTo>
                  <a:pt x="3437205" y="1477108"/>
                </a:lnTo>
                <a:lnTo>
                  <a:pt x="1960097" y="1477108"/>
                </a:lnTo>
                <a:close/>
              </a:path>
            </a:pathLst>
          </a:cu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矩形 14"/>
          <p:cNvSpPr/>
          <p:nvPr/>
        </p:nvSpPr>
        <p:spPr>
          <a:xfrm rot="5400000">
            <a:off x="1008487" y="5244605"/>
            <a:ext cx="107245" cy="815926"/>
          </a:xfrm>
          <a:prstGeom prst="rect">
            <a:avLst/>
          </a:prstGeom>
          <a:gradFill>
            <a:gsLst>
              <a:gs pos="0">
                <a:srgbClr val="F9D3B9"/>
              </a:gs>
              <a:gs pos="100000">
                <a:srgbClr val="F2D7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日期占位符 1"/>
          <p:cNvSpPr>
            <a:spLocks noGrp="1"/>
          </p:cNvSpPr>
          <p:nvPr/>
        </p:nvSpPr>
        <p:spPr>
          <a:xfrm>
            <a:off x="654146" y="6237561"/>
            <a:ext cx="3342640" cy="365125"/>
          </a:xfrm>
          <a:prstGeom prst="rect">
            <a:avLst/>
          </a:prstGeom>
        </p:spPr>
        <p:txBody>
          <a:bodyPr vert="horz" lIns="0" tIns="45720" rIns="91440" bIns="45720" rtlCol="0" anchor="ct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sz="1400" kern="1200" spc="100" baseline="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pc="300" dirty="0">
                <a:solidFill>
                  <a:schemeClr val="bg2">
                    <a:lumMod val="75000"/>
                  </a:schemeClr>
                </a:solidFill>
              </a:rPr>
              <a:t>为天下储人才，为国家图富强</a:t>
            </a:r>
          </a:p>
        </p:txBody>
      </p:sp>
      <p:sp>
        <p:nvSpPr>
          <p:cNvPr id="5" name="矩形 4"/>
          <p:cNvSpPr/>
          <p:nvPr/>
        </p:nvSpPr>
        <p:spPr>
          <a:xfrm>
            <a:off x="3699193" y="2075815"/>
            <a:ext cx="4506595" cy="1198880"/>
          </a:xfrm>
          <a:prstGeom prst="rect">
            <a:avLst/>
          </a:prstGeom>
          <a:noFill/>
          <a:ln>
            <a:noFill/>
          </a:ln>
        </p:spPr>
        <p:txBody>
          <a:bodyPr wrap="none" rtlCol="0" anchor="t">
            <a:spAutoFit/>
          </a:bodyPr>
          <a:lstStyle/>
          <a:p>
            <a:pPr algn="ctr"/>
            <a:r>
              <a:rPr lang="en-US" altLang="zh-CN" sz="7200" b="1">
                <a:ln w="9525" cmpd="sng">
                  <a:solidFill>
                    <a:schemeClr val="accent1"/>
                  </a:solidFill>
                  <a:prstDash val="solid"/>
                </a:ln>
                <a:solidFill>
                  <a:srgbClr val="70AD47">
                    <a:tint val="1000"/>
                  </a:srgbClr>
                </a:solidFill>
                <a:effectLst>
                  <a:glow rad="38100">
                    <a:schemeClr val="accent1">
                      <a:alpha val="40000"/>
                    </a:schemeClr>
                  </a:glow>
                </a:effectLst>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54147" y="0"/>
            <a:ext cx="323557" cy="1913206"/>
          </a:xfrm>
          <a:prstGeom prst="rect">
            <a:avLst/>
          </a:prstGeom>
          <a:gradFill>
            <a:gsLst>
              <a:gs pos="0">
                <a:srgbClr val="F9D3B9"/>
              </a:gs>
              <a:gs pos="100000">
                <a:srgbClr val="F2D7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rot="5400000">
            <a:off x="1008487" y="5244605"/>
            <a:ext cx="107245" cy="815926"/>
          </a:xfrm>
          <a:prstGeom prst="rect">
            <a:avLst/>
          </a:prstGeom>
          <a:gradFill>
            <a:gsLst>
              <a:gs pos="0">
                <a:srgbClr val="F9D3B9"/>
              </a:gs>
              <a:gs pos="100000">
                <a:srgbClr val="F2D7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日期占位符 1"/>
          <p:cNvSpPr>
            <a:spLocks noGrp="1"/>
          </p:cNvSpPr>
          <p:nvPr/>
        </p:nvSpPr>
        <p:spPr>
          <a:xfrm>
            <a:off x="654146" y="6237561"/>
            <a:ext cx="3342640" cy="365125"/>
          </a:xfrm>
          <a:prstGeom prst="rect">
            <a:avLst/>
          </a:prstGeom>
        </p:spPr>
        <p:txBody>
          <a:bodyPr vert="horz" lIns="0" tIns="45720" rIns="91440" bIns="45720" rtlCol="0" anchor="ct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sz="1400" kern="1200" spc="100" baseline="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pc="300" dirty="0">
                <a:solidFill>
                  <a:schemeClr val="bg2">
                    <a:lumMod val="75000"/>
                  </a:schemeClr>
                </a:solidFill>
              </a:rPr>
              <a:t>为天下储人才，为国家图富强</a:t>
            </a:r>
          </a:p>
        </p:txBody>
      </p:sp>
      <p:sp>
        <p:nvSpPr>
          <p:cNvPr id="3" name="文本框 2"/>
          <p:cNvSpPr txBox="1"/>
          <p:nvPr/>
        </p:nvSpPr>
        <p:spPr>
          <a:xfrm>
            <a:off x="2978150" y="295910"/>
            <a:ext cx="5841365" cy="706755"/>
          </a:xfrm>
          <a:prstGeom prst="rect">
            <a:avLst/>
          </a:prstGeom>
          <a:noFill/>
        </p:spPr>
        <p:txBody>
          <a:bodyPr wrap="square" rtlCol="0">
            <a:spAutoFit/>
          </a:bodyPr>
          <a:lstStyle/>
          <a:p>
            <a:r>
              <a:rPr lang="zh-CN" altLang="en-US" sz="4000" spc="800" dirty="0">
                <a:effectLst>
                  <a:outerShdw blurRad="38100" dist="19050" dir="2700000" algn="tl" rotWithShape="0">
                    <a:schemeClr val="dk1">
                      <a:alpha val="40000"/>
                    </a:schemeClr>
                  </a:outerShdw>
                </a:effectLst>
                <a:sym typeface="+mn-ea"/>
              </a:rPr>
              <a:t>Confucian culture</a:t>
            </a:r>
          </a:p>
        </p:txBody>
      </p:sp>
      <p:pic>
        <p:nvPicPr>
          <p:cNvPr id="7" name="图片 6" descr="t019a81a2d9d4a57216"/>
          <p:cNvPicPr>
            <a:picLocks noChangeAspect="1"/>
          </p:cNvPicPr>
          <p:nvPr/>
        </p:nvPicPr>
        <p:blipFill>
          <a:blip r:embed="rId2"/>
          <a:stretch>
            <a:fillRect/>
          </a:stretch>
        </p:blipFill>
        <p:spPr>
          <a:xfrm>
            <a:off x="7486015" y="1228725"/>
            <a:ext cx="3816985" cy="4225925"/>
          </a:xfrm>
          <a:prstGeom prst="rect">
            <a:avLst/>
          </a:prstGeom>
        </p:spPr>
      </p:pic>
      <p:sp>
        <p:nvSpPr>
          <p:cNvPr id="8" name="文本框 7"/>
          <p:cNvSpPr txBox="1"/>
          <p:nvPr/>
        </p:nvSpPr>
        <p:spPr>
          <a:xfrm>
            <a:off x="7593965" y="5680075"/>
            <a:ext cx="3691255" cy="922020"/>
          </a:xfrm>
          <a:prstGeom prst="rect">
            <a:avLst/>
          </a:prstGeom>
          <a:noFill/>
        </p:spPr>
        <p:txBody>
          <a:bodyPr wrap="square" rtlCol="0">
            <a:spAutoFit/>
          </a:bodyPr>
          <a:lstStyle/>
          <a:p>
            <a:pPr algn="ctr"/>
            <a:r>
              <a:rPr lang="zh-CN" altLang="en-US" b="1">
                <a:sym typeface="+mn-ea"/>
              </a:rPr>
              <a:t>The founder of Confucian culture：Confucius</a:t>
            </a:r>
            <a:endParaRPr lang="zh-CN" altLang="en-US" b="1">
              <a:solidFill>
                <a:schemeClr val="tx1"/>
              </a:solidFill>
            </a:endParaRPr>
          </a:p>
          <a:p>
            <a:endParaRPr lang="zh-CN" altLang="en-US"/>
          </a:p>
        </p:txBody>
      </p:sp>
      <p:sp>
        <p:nvSpPr>
          <p:cNvPr id="10" name="文本框 9"/>
          <p:cNvSpPr txBox="1"/>
          <p:nvPr/>
        </p:nvSpPr>
        <p:spPr>
          <a:xfrm>
            <a:off x="1288415" y="1228725"/>
            <a:ext cx="6055995" cy="4523105"/>
          </a:xfrm>
          <a:prstGeom prst="rect">
            <a:avLst/>
          </a:prstGeom>
          <a:noFill/>
        </p:spPr>
        <p:txBody>
          <a:bodyPr wrap="square" rtlCol="0">
            <a:spAutoFit/>
          </a:bodyPr>
          <a:lstStyle/>
          <a:p>
            <a:r>
              <a:rPr lang="zh-CN" altLang="en-US" sz="2400" b="1">
                <a:solidFill>
                  <a:schemeClr val="accent1"/>
                </a:solidFill>
                <a:sym typeface="+mn-ea"/>
              </a:rPr>
              <a:t>Confucius, whose given name was Qiu, styled Zhongni.He was born in Lu State in late Spring and Autumn Period.When Confucius was young, he had been a senior official in the State of Lu. He was very good at governing the country. Many corrupt officials fled to other countries.But he spent most of his life teaching, and legend has it that he enrolled as many as three thousand students, turning out many students with knowledge and talent.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54147" y="0"/>
            <a:ext cx="323557" cy="1913206"/>
          </a:xfrm>
          <a:prstGeom prst="rect">
            <a:avLst/>
          </a:prstGeom>
          <a:gradFill>
            <a:gsLst>
              <a:gs pos="0">
                <a:srgbClr val="F9D3B9"/>
              </a:gs>
              <a:gs pos="100000">
                <a:srgbClr val="F2D7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rot="5400000">
            <a:off x="1008487" y="5244605"/>
            <a:ext cx="107245" cy="815926"/>
          </a:xfrm>
          <a:prstGeom prst="rect">
            <a:avLst/>
          </a:prstGeom>
          <a:gradFill>
            <a:gsLst>
              <a:gs pos="0">
                <a:srgbClr val="F9D3B9"/>
              </a:gs>
              <a:gs pos="100000">
                <a:srgbClr val="F2D7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日期占位符 1"/>
          <p:cNvSpPr>
            <a:spLocks noGrp="1"/>
          </p:cNvSpPr>
          <p:nvPr/>
        </p:nvSpPr>
        <p:spPr>
          <a:xfrm>
            <a:off x="654146" y="6237561"/>
            <a:ext cx="3342640" cy="365125"/>
          </a:xfrm>
          <a:prstGeom prst="rect">
            <a:avLst/>
          </a:prstGeom>
        </p:spPr>
        <p:txBody>
          <a:bodyPr vert="horz" lIns="0" tIns="45720" rIns="91440" bIns="45720" rtlCol="0" anchor="ct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sz="1400" kern="1200" spc="100" baseline="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pc="300" dirty="0">
                <a:solidFill>
                  <a:schemeClr val="bg2">
                    <a:lumMod val="75000"/>
                  </a:schemeClr>
                </a:solidFill>
              </a:rPr>
              <a:t>为天下储人才，为国家图富强</a:t>
            </a:r>
          </a:p>
        </p:txBody>
      </p:sp>
      <p:sp>
        <p:nvSpPr>
          <p:cNvPr id="3" name="文本框 2"/>
          <p:cNvSpPr txBox="1"/>
          <p:nvPr/>
        </p:nvSpPr>
        <p:spPr>
          <a:xfrm>
            <a:off x="977900" y="2188845"/>
            <a:ext cx="7136130" cy="2861310"/>
          </a:xfrm>
          <a:prstGeom prst="rect">
            <a:avLst/>
          </a:prstGeom>
          <a:noFill/>
        </p:spPr>
        <p:txBody>
          <a:bodyPr wrap="square" rtlCol="0">
            <a:spAutoFit/>
          </a:bodyPr>
          <a:lstStyle/>
          <a:p>
            <a:r>
              <a:rPr lang="zh-CN" altLang="en-US" sz="2000" b="1" dirty="0">
                <a:solidFill>
                  <a:schemeClr val="accent1"/>
                </a:solidFill>
              </a:rPr>
              <a:t>The Confucian classics mainly include the thirteen Confucian classics.There are six Confucian scriptures, the Book of Songs, the Book of History, the Book of Rites, the Book of Music, the Book of Changes, and the Spring and Autumn Annals.In the Tang Dynasty, the Book of Rites of the Zhou Dynasty, Book of Rites, Book of Gongyang in Spring and Autumn Period, Book of Guliang in Spring and Autumn Period, and Book of Erya were added.In the Song Dynasty, Mencius was added.</a:t>
            </a:r>
          </a:p>
        </p:txBody>
      </p:sp>
      <p:sp>
        <p:nvSpPr>
          <p:cNvPr id="4" name="文本框 3"/>
          <p:cNvSpPr txBox="1"/>
          <p:nvPr/>
        </p:nvSpPr>
        <p:spPr>
          <a:xfrm>
            <a:off x="1203325" y="785495"/>
            <a:ext cx="10742930" cy="706755"/>
          </a:xfrm>
          <a:prstGeom prst="rect">
            <a:avLst/>
          </a:prstGeom>
          <a:noFill/>
        </p:spPr>
        <p:txBody>
          <a:bodyPr wrap="square" rtlCol="0">
            <a:spAutoFit/>
          </a:bodyPr>
          <a:lstStyle/>
          <a:p>
            <a:r>
              <a:rPr lang="en-US" altLang="zh-CN" sz="4000" spc="800" dirty="0">
                <a:effectLst>
                  <a:outerShdw blurRad="38100" dist="19050" dir="2700000" algn="tl" rotWithShape="0">
                    <a:schemeClr val="dk1">
                      <a:alpha val="40000"/>
                    </a:schemeClr>
                  </a:outerShdw>
                </a:effectLst>
              </a:rPr>
              <a:t>T</a:t>
            </a:r>
            <a:r>
              <a:rPr lang="zh-CN" altLang="en-US" sz="4000" spc="800" dirty="0">
                <a:effectLst>
                  <a:outerShdw blurRad="38100" dist="19050" dir="2700000" algn="tl" rotWithShape="0">
                    <a:schemeClr val="dk1">
                      <a:alpha val="40000"/>
                    </a:schemeClr>
                  </a:outerShdw>
                </a:effectLst>
              </a:rPr>
              <a:t>he classic works of Confucianist</a:t>
            </a:r>
            <a:endParaRPr lang="zh-CN" altLang="en-US" sz="3600" b="1"/>
          </a:p>
        </p:txBody>
      </p:sp>
      <p:pic>
        <p:nvPicPr>
          <p:cNvPr id="7" name="图片 6" descr="t01838f773a57955333"/>
          <p:cNvPicPr>
            <a:picLocks noChangeAspect="1"/>
          </p:cNvPicPr>
          <p:nvPr/>
        </p:nvPicPr>
        <p:blipFill>
          <a:blip r:embed="rId2"/>
          <a:stretch>
            <a:fillRect/>
          </a:stretch>
        </p:blipFill>
        <p:spPr>
          <a:xfrm>
            <a:off x="8421370" y="1665605"/>
            <a:ext cx="3420110" cy="4572000"/>
          </a:xfrm>
          <a:prstGeom prst="rect">
            <a:avLst/>
          </a:prstGeom>
        </p:spPr>
      </p:pic>
      <p:sp>
        <p:nvSpPr>
          <p:cNvPr id="8" name="文本框 7"/>
          <p:cNvSpPr txBox="1"/>
          <p:nvPr/>
        </p:nvSpPr>
        <p:spPr>
          <a:xfrm>
            <a:off x="8557260" y="6357620"/>
            <a:ext cx="3148330" cy="368300"/>
          </a:xfrm>
          <a:prstGeom prst="rect">
            <a:avLst/>
          </a:prstGeom>
          <a:noFill/>
        </p:spPr>
        <p:txBody>
          <a:bodyPr wrap="square" rtlCol="0">
            <a:spAutoFit/>
          </a:bodyPr>
          <a:lstStyle/>
          <a:p>
            <a:pPr algn="ctr"/>
            <a:r>
              <a:rPr lang="zh-CN" altLang="en-US" b="1">
                <a:solidFill>
                  <a:schemeClr val="accent4"/>
                </a:solidFill>
              </a:rPr>
              <a:t>The Book of Songs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54147" y="0"/>
            <a:ext cx="323557" cy="1913206"/>
          </a:xfrm>
          <a:prstGeom prst="rect">
            <a:avLst/>
          </a:prstGeom>
          <a:gradFill>
            <a:gsLst>
              <a:gs pos="0">
                <a:srgbClr val="F9D3B9"/>
              </a:gs>
              <a:gs pos="100000">
                <a:srgbClr val="F2D7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p:cNvSpPr/>
          <p:nvPr/>
        </p:nvSpPr>
        <p:spPr>
          <a:xfrm>
            <a:off x="7044690" y="2426970"/>
            <a:ext cx="3928110" cy="3595370"/>
          </a:xfrm>
          <a:custGeom>
            <a:avLst/>
            <a:gdLst>
              <a:gd name="connsiteX0" fmla="*/ 4375048 w 5008095"/>
              <a:gd name="connsiteY0" fmla="*/ 3566157 h 4663437"/>
              <a:gd name="connsiteX1" fmla="*/ 5008095 w 5008095"/>
              <a:gd name="connsiteY1" fmla="*/ 3566157 h 4663437"/>
              <a:gd name="connsiteX2" fmla="*/ 5008095 w 5008095"/>
              <a:gd name="connsiteY2" fmla="*/ 4663437 h 4663437"/>
              <a:gd name="connsiteX3" fmla="*/ 4375048 w 5008095"/>
              <a:gd name="connsiteY3" fmla="*/ 4663437 h 4663437"/>
              <a:gd name="connsiteX4" fmla="*/ 1960097 w 5008095"/>
              <a:gd name="connsiteY4" fmla="*/ 3566156 h 4663437"/>
              <a:gd name="connsiteX5" fmla="*/ 4318780 w 5008095"/>
              <a:gd name="connsiteY5" fmla="*/ 3566156 h 4663437"/>
              <a:gd name="connsiteX6" fmla="*/ 4318780 w 5008095"/>
              <a:gd name="connsiteY6" fmla="*/ 4100997 h 4663437"/>
              <a:gd name="connsiteX7" fmla="*/ 1960097 w 5008095"/>
              <a:gd name="connsiteY7" fmla="*/ 4100997 h 4663437"/>
              <a:gd name="connsiteX8" fmla="*/ 3488783 w 5008095"/>
              <a:gd name="connsiteY8" fmla="*/ 3045651 h 4663437"/>
              <a:gd name="connsiteX9" fmla="*/ 5008095 w 5008095"/>
              <a:gd name="connsiteY9" fmla="*/ 3045651 h 4663437"/>
              <a:gd name="connsiteX10" fmla="*/ 5008095 w 5008095"/>
              <a:gd name="connsiteY10" fmla="*/ 3516651 h 4663437"/>
              <a:gd name="connsiteX11" fmla="*/ 3488783 w 5008095"/>
              <a:gd name="connsiteY11" fmla="*/ 3516651 h 4663437"/>
              <a:gd name="connsiteX12" fmla="*/ 1960097 w 5008095"/>
              <a:gd name="connsiteY12" fmla="*/ 2124219 h 4663437"/>
              <a:gd name="connsiteX13" fmla="*/ 3437205 w 5008095"/>
              <a:gd name="connsiteY13" fmla="*/ 2124219 h 4663437"/>
              <a:gd name="connsiteX14" fmla="*/ 3437205 w 5008095"/>
              <a:gd name="connsiteY14" fmla="*/ 3516651 h 4663437"/>
              <a:gd name="connsiteX15" fmla="*/ 1960097 w 5008095"/>
              <a:gd name="connsiteY15" fmla="*/ 3516651 h 4663437"/>
              <a:gd name="connsiteX16" fmla="*/ 0 w 5008095"/>
              <a:gd name="connsiteY16" fmla="*/ 2113669 h 4663437"/>
              <a:gd name="connsiteX17" fmla="*/ 1913206 w 5008095"/>
              <a:gd name="connsiteY17" fmla="*/ 2113669 h 4663437"/>
              <a:gd name="connsiteX18" fmla="*/ 1913206 w 5008095"/>
              <a:gd name="connsiteY18" fmla="*/ 4002256 h 4663437"/>
              <a:gd name="connsiteX19" fmla="*/ 0 w 5008095"/>
              <a:gd name="connsiteY19" fmla="*/ 4002256 h 4663437"/>
              <a:gd name="connsiteX20" fmla="*/ 3488783 w 5008095"/>
              <a:gd name="connsiteY20" fmla="*/ 1596549 h 4663437"/>
              <a:gd name="connsiteX21" fmla="*/ 4487589 w 5008095"/>
              <a:gd name="connsiteY21" fmla="*/ 1596549 h 4663437"/>
              <a:gd name="connsiteX22" fmla="*/ 4487589 w 5008095"/>
              <a:gd name="connsiteY22" fmla="*/ 2988981 h 4663437"/>
              <a:gd name="connsiteX23" fmla="*/ 3488783 w 5008095"/>
              <a:gd name="connsiteY23" fmla="*/ 2988981 h 4663437"/>
              <a:gd name="connsiteX24" fmla="*/ 1960097 w 5008095"/>
              <a:gd name="connsiteY24" fmla="*/ 1526209 h 4663437"/>
              <a:gd name="connsiteX25" fmla="*/ 3437205 w 5008095"/>
              <a:gd name="connsiteY25" fmla="*/ 1526209 h 4663437"/>
              <a:gd name="connsiteX26" fmla="*/ 3437205 w 5008095"/>
              <a:gd name="connsiteY26" fmla="*/ 2061050 h 4663437"/>
              <a:gd name="connsiteX27" fmla="*/ 1960097 w 5008095"/>
              <a:gd name="connsiteY27" fmla="*/ 2061050 h 4663437"/>
              <a:gd name="connsiteX28" fmla="*/ 0 w 5008095"/>
              <a:gd name="connsiteY28" fmla="*/ 1526209 h 4663437"/>
              <a:gd name="connsiteX29" fmla="*/ 1913206 w 5008095"/>
              <a:gd name="connsiteY29" fmla="*/ 1526209 h 4663437"/>
              <a:gd name="connsiteX30" fmla="*/ 1913206 w 5008095"/>
              <a:gd name="connsiteY30" fmla="*/ 2061050 h 4663437"/>
              <a:gd name="connsiteX31" fmla="*/ 0 w 5008095"/>
              <a:gd name="connsiteY31" fmla="*/ 2061050 h 4663437"/>
              <a:gd name="connsiteX32" fmla="*/ 858129 w 5008095"/>
              <a:gd name="connsiteY32" fmla="*/ 738554 h 4663437"/>
              <a:gd name="connsiteX33" fmla="*/ 1913206 w 5008095"/>
              <a:gd name="connsiteY33" fmla="*/ 738554 h 4663437"/>
              <a:gd name="connsiteX34" fmla="*/ 1913206 w 5008095"/>
              <a:gd name="connsiteY34" fmla="*/ 1470074 h 4663437"/>
              <a:gd name="connsiteX35" fmla="*/ 858129 w 5008095"/>
              <a:gd name="connsiteY35" fmla="*/ 1470074 h 4663437"/>
              <a:gd name="connsiteX36" fmla="*/ 1960097 w 5008095"/>
              <a:gd name="connsiteY36" fmla="*/ 0 h 4663437"/>
              <a:gd name="connsiteX37" fmla="*/ 3437205 w 5008095"/>
              <a:gd name="connsiteY37" fmla="*/ 0 h 4663437"/>
              <a:gd name="connsiteX38" fmla="*/ 3437205 w 5008095"/>
              <a:gd name="connsiteY38" fmla="*/ 1477108 h 4663437"/>
              <a:gd name="connsiteX39" fmla="*/ 1960097 w 5008095"/>
              <a:gd name="connsiteY39" fmla="*/ 1477108 h 4663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008095" h="4663437">
                <a:moveTo>
                  <a:pt x="4375048" y="3566157"/>
                </a:moveTo>
                <a:lnTo>
                  <a:pt x="5008095" y="3566157"/>
                </a:lnTo>
                <a:lnTo>
                  <a:pt x="5008095" y="4663437"/>
                </a:lnTo>
                <a:lnTo>
                  <a:pt x="4375048" y="4663437"/>
                </a:lnTo>
                <a:close/>
                <a:moveTo>
                  <a:pt x="1960097" y="3566156"/>
                </a:moveTo>
                <a:lnTo>
                  <a:pt x="4318780" y="3566156"/>
                </a:lnTo>
                <a:lnTo>
                  <a:pt x="4318780" y="4100997"/>
                </a:lnTo>
                <a:lnTo>
                  <a:pt x="1960097" y="4100997"/>
                </a:lnTo>
                <a:close/>
                <a:moveTo>
                  <a:pt x="3488783" y="3045651"/>
                </a:moveTo>
                <a:lnTo>
                  <a:pt x="5008095" y="3045651"/>
                </a:lnTo>
                <a:lnTo>
                  <a:pt x="5008095" y="3516651"/>
                </a:lnTo>
                <a:lnTo>
                  <a:pt x="3488783" y="3516651"/>
                </a:lnTo>
                <a:close/>
                <a:moveTo>
                  <a:pt x="1960097" y="2124219"/>
                </a:moveTo>
                <a:lnTo>
                  <a:pt x="3437205" y="2124219"/>
                </a:lnTo>
                <a:lnTo>
                  <a:pt x="3437205" y="3516651"/>
                </a:lnTo>
                <a:lnTo>
                  <a:pt x="1960097" y="3516651"/>
                </a:lnTo>
                <a:close/>
                <a:moveTo>
                  <a:pt x="0" y="2113669"/>
                </a:moveTo>
                <a:lnTo>
                  <a:pt x="1913206" y="2113669"/>
                </a:lnTo>
                <a:lnTo>
                  <a:pt x="1913206" y="4002256"/>
                </a:lnTo>
                <a:lnTo>
                  <a:pt x="0" y="4002256"/>
                </a:lnTo>
                <a:close/>
                <a:moveTo>
                  <a:pt x="3488783" y="1596549"/>
                </a:moveTo>
                <a:lnTo>
                  <a:pt x="4487589" y="1596549"/>
                </a:lnTo>
                <a:lnTo>
                  <a:pt x="4487589" y="2988981"/>
                </a:lnTo>
                <a:lnTo>
                  <a:pt x="3488783" y="2988981"/>
                </a:lnTo>
                <a:close/>
                <a:moveTo>
                  <a:pt x="1960097" y="1526209"/>
                </a:moveTo>
                <a:lnTo>
                  <a:pt x="3437205" y="1526209"/>
                </a:lnTo>
                <a:lnTo>
                  <a:pt x="3437205" y="2061050"/>
                </a:lnTo>
                <a:lnTo>
                  <a:pt x="1960097" y="2061050"/>
                </a:lnTo>
                <a:close/>
                <a:moveTo>
                  <a:pt x="0" y="1526209"/>
                </a:moveTo>
                <a:lnTo>
                  <a:pt x="1913206" y="1526209"/>
                </a:lnTo>
                <a:lnTo>
                  <a:pt x="1913206" y="2061050"/>
                </a:lnTo>
                <a:lnTo>
                  <a:pt x="0" y="2061050"/>
                </a:lnTo>
                <a:close/>
                <a:moveTo>
                  <a:pt x="858129" y="738554"/>
                </a:moveTo>
                <a:lnTo>
                  <a:pt x="1913206" y="738554"/>
                </a:lnTo>
                <a:lnTo>
                  <a:pt x="1913206" y="1470074"/>
                </a:lnTo>
                <a:lnTo>
                  <a:pt x="858129" y="1470074"/>
                </a:lnTo>
                <a:close/>
                <a:moveTo>
                  <a:pt x="1960097" y="0"/>
                </a:moveTo>
                <a:lnTo>
                  <a:pt x="3437205" y="0"/>
                </a:lnTo>
                <a:lnTo>
                  <a:pt x="3437205" y="1477108"/>
                </a:lnTo>
                <a:lnTo>
                  <a:pt x="1960097" y="1477108"/>
                </a:lnTo>
                <a:close/>
              </a:path>
            </a:pathLst>
          </a:cu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矩形 14"/>
          <p:cNvSpPr/>
          <p:nvPr/>
        </p:nvSpPr>
        <p:spPr>
          <a:xfrm rot="5400000">
            <a:off x="1008487" y="5244605"/>
            <a:ext cx="107245" cy="815926"/>
          </a:xfrm>
          <a:prstGeom prst="rect">
            <a:avLst/>
          </a:prstGeom>
          <a:gradFill>
            <a:gsLst>
              <a:gs pos="0">
                <a:srgbClr val="F9D3B9"/>
              </a:gs>
              <a:gs pos="100000">
                <a:srgbClr val="F2D7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日期占位符 1"/>
          <p:cNvSpPr>
            <a:spLocks noGrp="1"/>
          </p:cNvSpPr>
          <p:nvPr/>
        </p:nvSpPr>
        <p:spPr>
          <a:xfrm>
            <a:off x="654146" y="6237561"/>
            <a:ext cx="3342640" cy="365125"/>
          </a:xfrm>
          <a:prstGeom prst="rect">
            <a:avLst/>
          </a:prstGeom>
        </p:spPr>
        <p:txBody>
          <a:bodyPr vert="horz" lIns="0" tIns="45720" rIns="91440" bIns="45720" rtlCol="0" anchor="ct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sz="1400" kern="1200" spc="100" baseline="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pc="300" dirty="0">
                <a:solidFill>
                  <a:schemeClr val="bg2">
                    <a:lumMod val="75000"/>
                  </a:schemeClr>
                </a:solidFill>
              </a:rPr>
              <a:t>为天下储人才，为国家图富强</a:t>
            </a:r>
          </a:p>
        </p:txBody>
      </p:sp>
      <p:sp>
        <p:nvSpPr>
          <p:cNvPr id="21" name="矩形 20"/>
          <p:cNvSpPr/>
          <p:nvPr/>
        </p:nvSpPr>
        <p:spPr>
          <a:xfrm>
            <a:off x="6588760" y="1224915"/>
            <a:ext cx="5925820" cy="5012690"/>
          </a:xfrm>
          <a:prstGeom prst="rect">
            <a:avLst/>
          </a:prstGeom>
          <a:solidFill>
            <a:schemeClr val="bg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859790" y="2160270"/>
            <a:ext cx="5939155" cy="3415030"/>
          </a:xfrm>
          <a:prstGeom prst="rect">
            <a:avLst/>
          </a:prstGeom>
          <a:noFill/>
        </p:spPr>
        <p:txBody>
          <a:bodyPr wrap="square" rtlCol="0">
            <a:spAutoFit/>
          </a:bodyPr>
          <a:lstStyle/>
          <a:p>
            <a:r>
              <a:rPr lang="zh-CN" altLang="en-US" sz="2400" b="1" dirty="0">
                <a:solidFill>
                  <a:schemeClr val="accent1"/>
                </a:solidFill>
                <a:sym typeface="+mn-ea"/>
              </a:rPr>
              <a:t>The core of Confucianism is benevolence and propriety.Benevolence means to love others, and to carry out benevolent policies with the heart of "lovers" so that people at all levels of society can enjoy the right to live and be happy.Li is the moral order of the society.</a:t>
            </a:r>
            <a:endParaRPr lang="zh-CN" altLang="en-US" sz="2400" dirty="0">
              <a:sym typeface="+mn-ea"/>
            </a:endParaRPr>
          </a:p>
          <a:p>
            <a:endParaRPr lang="zh-CN" altLang="en-US" sz="2400" dirty="0"/>
          </a:p>
          <a:p>
            <a:endParaRPr lang="zh-CN" altLang="en-US" sz="2400" dirty="0"/>
          </a:p>
        </p:txBody>
      </p:sp>
      <p:sp>
        <p:nvSpPr>
          <p:cNvPr id="5" name="文本框 4"/>
          <p:cNvSpPr txBox="1"/>
          <p:nvPr/>
        </p:nvSpPr>
        <p:spPr>
          <a:xfrm>
            <a:off x="3154680" y="709930"/>
            <a:ext cx="4262120" cy="706755"/>
          </a:xfrm>
          <a:prstGeom prst="rect">
            <a:avLst/>
          </a:prstGeom>
          <a:noFill/>
        </p:spPr>
        <p:txBody>
          <a:bodyPr wrap="square" rtlCol="0">
            <a:spAutoFit/>
          </a:bodyPr>
          <a:lstStyle/>
          <a:p>
            <a:r>
              <a:rPr lang="en-US" altLang="zh-CN" sz="4000" spc="800" dirty="0">
                <a:effectLst>
                  <a:outerShdw blurRad="38100" dist="19050" dir="2700000" algn="tl" rotWithShape="0">
                    <a:schemeClr val="dk1">
                      <a:alpha val="40000"/>
                    </a:schemeClr>
                  </a:outerShdw>
                </a:effectLst>
              </a:rPr>
              <a:t>C</a:t>
            </a:r>
            <a:r>
              <a:rPr lang="zh-CN" altLang="en-US" sz="4000" spc="800" dirty="0">
                <a:effectLst>
                  <a:outerShdw blurRad="38100" dist="19050" dir="2700000" algn="tl" rotWithShape="0">
                    <a:schemeClr val="dk1">
                      <a:alpha val="40000"/>
                    </a:schemeClr>
                  </a:outerShdw>
                </a:effectLst>
              </a:rPr>
              <a:t>ore content</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54147" y="0"/>
            <a:ext cx="323557" cy="1913206"/>
          </a:xfrm>
          <a:prstGeom prst="rect">
            <a:avLst/>
          </a:prstGeom>
          <a:gradFill>
            <a:gsLst>
              <a:gs pos="0">
                <a:srgbClr val="F9D3B9"/>
              </a:gs>
              <a:gs pos="100000">
                <a:srgbClr val="F2D7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rot="5400000">
            <a:off x="1008487" y="5244605"/>
            <a:ext cx="107245" cy="815926"/>
          </a:xfrm>
          <a:prstGeom prst="rect">
            <a:avLst/>
          </a:prstGeom>
          <a:gradFill>
            <a:gsLst>
              <a:gs pos="0">
                <a:srgbClr val="F9D3B9"/>
              </a:gs>
              <a:gs pos="100000">
                <a:srgbClr val="F2D7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日期占位符 1"/>
          <p:cNvSpPr>
            <a:spLocks noGrp="1"/>
          </p:cNvSpPr>
          <p:nvPr/>
        </p:nvSpPr>
        <p:spPr>
          <a:xfrm>
            <a:off x="654146" y="6237561"/>
            <a:ext cx="3342640" cy="365125"/>
          </a:xfrm>
          <a:prstGeom prst="rect">
            <a:avLst/>
          </a:prstGeom>
        </p:spPr>
        <p:txBody>
          <a:bodyPr vert="horz" lIns="0" tIns="45720" rIns="91440" bIns="45720" rtlCol="0" anchor="ctr"/>
          <a:lstStyle>
            <a:defPPr>
              <a:defRPr lang="zh-CN"/>
            </a:defPPr>
            <a:lvl1pPr marL="0" marR="0" indent="0" algn="l" defTabSz="914400" rtl="0" eaLnBrk="1" fontAlgn="auto" latinLnBrk="0" hangingPunct="1">
              <a:lnSpc>
                <a:spcPct val="100000"/>
              </a:lnSpc>
              <a:spcBef>
                <a:spcPts val="0"/>
              </a:spcBef>
              <a:spcAft>
                <a:spcPts val="0"/>
              </a:spcAft>
              <a:buClrTx/>
              <a:buSzTx/>
              <a:buFontTx/>
              <a:buNone/>
              <a:defRPr sz="1400" kern="1200" spc="100" baseline="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pc="300" dirty="0">
                <a:solidFill>
                  <a:schemeClr val="bg2">
                    <a:lumMod val="75000"/>
                  </a:schemeClr>
                </a:solidFill>
              </a:rPr>
              <a:t>为天下储人才，为国家图富强</a:t>
            </a:r>
          </a:p>
        </p:txBody>
      </p:sp>
      <p:sp>
        <p:nvSpPr>
          <p:cNvPr id="4" name="文本框 3"/>
          <p:cNvSpPr txBox="1"/>
          <p:nvPr/>
        </p:nvSpPr>
        <p:spPr>
          <a:xfrm>
            <a:off x="3293745" y="375285"/>
            <a:ext cx="5996305" cy="706755"/>
          </a:xfrm>
          <a:prstGeom prst="rect">
            <a:avLst/>
          </a:prstGeom>
          <a:noFill/>
        </p:spPr>
        <p:txBody>
          <a:bodyPr wrap="square" rtlCol="0">
            <a:spAutoFit/>
          </a:bodyPr>
          <a:lstStyle/>
          <a:p>
            <a:pPr algn="l">
              <a:buClrTx/>
              <a:buSzTx/>
              <a:buFontTx/>
            </a:pPr>
            <a:r>
              <a:rPr lang="zh-CN" altLang="en-US" sz="4000" spc="800" dirty="0">
                <a:effectLst>
                  <a:outerShdw blurRad="38100" dist="19050" dir="2700000" algn="tl" rotWithShape="0">
                    <a:schemeClr val="dk1">
                      <a:alpha val="40000"/>
                    </a:schemeClr>
                  </a:outerShdw>
                </a:effectLst>
              </a:rPr>
              <a:t>Cultural influence</a:t>
            </a:r>
          </a:p>
        </p:txBody>
      </p:sp>
      <p:sp>
        <p:nvSpPr>
          <p:cNvPr id="6" name="文本框 5"/>
          <p:cNvSpPr txBox="1"/>
          <p:nvPr/>
        </p:nvSpPr>
        <p:spPr>
          <a:xfrm>
            <a:off x="1470025" y="1151890"/>
            <a:ext cx="5976620" cy="5015865"/>
          </a:xfrm>
          <a:prstGeom prst="rect">
            <a:avLst/>
          </a:prstGeom>
          <a:noFill/>
        </p:spPr>
        <p:txBody>
          <a:bodyPr wrap="square" rtlCol="0">
            <a:spAutoFit/>
          </a:bodyPr>
          <a:lstStyle/>
          <a:p>
            <a:r>
              <a:rPr lang="zh-CN" altLang="en-US" sz="2000" b="1" dirty="0">
                <a:solidFill>
                  <a:schemeClr val="accent1"/>
                </a:solidFill>
              </a:rPr>
              <a:t>Confucianism occupies an important position in the history of Chinese culture.Confucian classics are not only the tool of ideological rule, but also the main body of Chinese feudal culture, which preserves the rich national cultural heritage.Confucianism occupies an important position not only in China but also in the East Asian world.Confucianism, like Chinese characters, decrees and Buddhism, spread to the surrounding countries early and exerted an important influence on the thinking and culture there.In Korea and Japan, ethics and etiquette were influenced by Confucian ideas of benevolence, righteousness, and propriety, which are still evident today. Confucianism propelled the European Enlightenment</a:t>
            </a:r>
          </a:p>
        </p:txBody>
      </p:sp>
      <p:pic>
        <p:nvPicPr>
          <p:cNvPr id="7" name="图片 6" descr="t01a06df1be17264a00"/>
          <p:cNvPicPr>
            <a:picLocks noChangeAspect="1"/>
          </p:cNvPicPr>
          <p:nvPr/>
        </p:nvPicPr>
        <p:blipFill>
          <a:blip r:embed="rId2"/>
          <a:stretch>
            <a:fillRect/>
          </a:stretch>
        </p:blipFill>
        <p:spPr>
          <a:xfrm>
            <a:off x="7446645" y="1217295"/>
            <a:ext cx="4459605" cy="3328035"/>
          </a:xfrm>
          <a:prstGeom prst="rect">
            <a:avLst/>
          </a:prstGeom>
        </p:spPr>
      </p:pic>
      <p:sp>
        <p:nvSpPr>
          <p:cNvPr id="8" name="文本框 7"/>
          <p:cNvSpPr txBox="1"/>
          <p:nvPr/>
        </p:nvSpPr>
        <p:spPr>
          <a:xfrm>
            <a:off x="7640955" y="4792980"/>
            <a:ext cx="4083050" cy="368300"/>
          </a:xfrm>
          <a:prstGeom prst="rect">
            <a:avLst/>
          </a:prstGeom>
          <a:noFill/>
        </p:spPr>
        <p:txBody>
          <a:bodyPr wrap="square" rtlCol="0">
            <a:spAutoFit/>
          </a:bodyPr>
          <a:lstStyle/>
          <a:p>
            <a:pPr algn="ctr"/>
            <a:r>
              <a:rPr lang="zh-CN" altLang="en-US" b="1">
                <a:solidFill>
                  <a:schemeClr val="tx1">
                    <a:lumMod val="50000"/>
                    <a:lumOff val="50000"/>
                  </a:schemeClr>
                </a:solidFill>
              </a:rPr>
              <a:t>European Enlightenment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6E8F20-7C37-4AEB-A759-45CC3C290293}"/>
              </a:ext>
            </a:extLst>
          </p:cNvPr>
          <p:cNvSpPr>
            <a:spLocks noGrp="1"/>
          </p:cNvSpPr>
          <p:nvPr>
            <p:ph type="title"/>
          </p:nvPr>
        </p:nvSpPr>
        <p:spPr/>
        <p:txBody>
          <a:bodyPr/>
          <a:lstStyle/>
          <a:p>
            <a:pPr algn="ctr"/>
            <a:r>
              <a:rPr lang="en-US" altLang="zh-CN" sz="6000" dirty="0"/>
              <a:t>Taoism</a:t>
            </a:r>
            <a:endParaRPr lang="zh-CN" altLang="en-US" sz="6000" dirty="0"/>
          </a:p>
        </p:txBody>
      </p:sp>
      <p:sp>
        <p:nvSpPr>
          <p:cNvPr id="6" name="文本占位符 5">
            <a:extLst>
              <a:ext uri="{FF2B5EF4-FFF2-40B4-BE49-F238E27FC236}">
                <a16:creationId xmlns:a16="http://schemas.microsoft.com/office/drawing/2014/main" id="{C3D5E104-1BC9-4010-A1D3-0B1055C7AC51}"/>
              </a:ext>
            </a:extLst>
          </p:cNvPr>
          <p:cNvSpPr>
            <a:spLocks noGrp="1"/>
          </p:cNvSpPr>
          <p:nvPr>
            <p:ph type="body" sz="quarter" idx="14"/>
          </p:nvPr>
        </p:nvSpPr>
        <p:spPr/>
        <p:txBody>
          <a:bodyPr/>
          <a:lstStyle/>
          <a:p>
            <a:endParaRPr lang="zh-CN" altLang="en-US"/>
          </a:p>
        </p:txBody>
      </p:sp>
      <p:sp>
        <p:nvSpPr>
          <p:cNvPr id="7" name="矩形 6">
            <a:extLst>
              <a:ext uri="{FF2B5EF4-FFF2-40B4-BE49-F238E27FC236}">
                <a16:creationId xmlns:a16="http://schemas.microsoft.com/office/drawing/2014/main" id="{15D14E15-0F9C-4886-A8BA-7D9BC67AB0C2}"/>
              </a:ext>
            </a:extLst>
          </p:cNvPr>
          <p:cNvSpPr/>
          <p:nvPr/>
        </p:nvSpPr>
        <p:spPr>
          <a:xfrm>
            <a:off x="6531674" y="2854561"/>
            <a:ext cx="5032148"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zh-CN" altLang="en-US" sz="5400" b="1" cap="none" spc="0" dirty="0">
                <a:ln/>
                <a:solidFill>
                  <a:schemeClr val="accent3"/>
                </a:solidFill>
                <a:effectLst/>
              </a:rPr>
              <a:t>制作人：孙留羿</a:t>
            </a:r>
          </a:p>
        </p:txBody>
      </p:sp>
      <p:sp>
        <p:nvSpPr>
          <p:cNvPr id="9" name="文本占位符 8">
            <a:extLst>
              <a:ext uri="{FF2B5EF4-FFF2-40B4-BE49-F238E27FC236}">
                <a16:creationId xmlns:a16="http://schemas.microsoft.com/office/drawing/2014/main" id="{3DE763D6-0E22-4F3C-9CBC-120F28C30105}"/>
              </a:ext>
            </a:extLst>
          </p:cNvPr>
          <p:cNvSpPr>
            <a:spLocks noGrp="1"/>
          </p:cNvSpPr>
          <p:nvPr>
            <p:ph type="body" sz="quarter" idx="13"/>
          </p:nvPr>
        </p:nvSpPr>
        <p:spPr/>
        <p:txBody>
          <a:bodyPr/>
          <a:lstStyle/>
          <a:p>
            <a:endParaRPr lang="zh-CN" altLang="en-US" dirty="0"/>
          </a:p>
        </p:txBody>
      </p:sp>
    </p:spTree>
    <p:extLst>
      <p:ext uri="{BB962C8B-B14F-4D97-AF65-F5344CB8AC3E}">
        <p14:creationId xmlns:p14="http://schemas.microsoft.com/office/powerpoint/2010/main" val="2001994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35E8F43-D163-8D49-B956-DD59B59BAB3D}"/>
              </a:ext>
            </a:extLst>
          </p:cNvPr>
          <p:cNvSpPr>
            <a:spLocks noGrp="1"/>
          </p:cNvSpPr>
          <p:nvPr>
            <p:ph type="body" sz="quarter" idx="11"/>
          </p:nvPr>
        </p:nvSpPr>
        <p:spPr>
          <a:xfrm>
            <a:off x="774914" y="1480088"/>
            <a:ext cx="10655085" cy="4832480"/>
          </a:xfrm>
        </p:spPr>
        <p:txBody>
          <a:bodyPr rtlCol="0">
            <a:normAutofit/>
          </a:bodyPr>
          <a:lstStyle/>
          <a:p>
            <a:r>
              <a:rPr lang="zh-CN" altLang="en-US" b="1" i="0" dirty="0">
                <a:solidFill>
                  <a:srgbClr val="121212"/>
                </a:solidFill>
                <a:effectLst/>
                <a:latin typeface="-apple-system"/>
              </a:rPr>
              <a:t>道家是一种哲学流派，道教是一种宗教信仰，</a:t>
            </a:r>
            <a:endParaRPr lang="en-US" altLang="zh-CN" b="1" i="0" dirty="0">
              <a:solidFill>
                <a:srgbClr val="121212"/>
              </a:solidFill>
              <a:effectLst/>
              <a:latin typeface="-apple-system"/>
            </a:endParaRPr>
          </a:p>
          <a:p>
            <a:r>
              <a:rPr lang="en-US" altLang="zh-CN" dirty="0">
                <a:solidFill>
                  <a:srgbClr val="434343"/>
                </a:solidFill>
                <a:latin typeface="Arial" panose="020B0604020202020204" pitchFamily="34" charset="0"/>
              </a:rPr>
              <a:t>Taoism is a philosophical school, but Taoism is a religious belief. </a:t>
            </a:r>
          </a:p>
          <a:p>
            <a:r>
              <a:rPr lang="en-US" altLang="zh-CN" dirty="0">
                <a:solidFill>
                  <a:srgbClr val="434343"/>
                </a:solidFill>
                <a:latin typeface="Arial" panose="020B0604020202020204" pitchFamily="34" charset="0"/>
              </a:rPr>
              <a:t>(</a:t>
            </a:r>
            <a:r>
              <a:rPr lang="en-US" altLang="zh-CN" b="0" i="0" dirty="0">
                <a:solidFill>
                  <a:srgbClr val="121212"/>
                </a:solidFill>
                <a:effectLst/>
                <a:latin typeface="-apple-system"/>
              </a:rPr>
              <a:t>Philosophical Taoism</a:t>
            </a:r>
            <a:r>
              <a:rPr lang="zh-CN" altLang="en-US" b="0" i="0" dirty="0">
                <a:solidFill>
                  <a:srgbClr val="121212"/>
                </a:solidFill>
                <a:effectLst/>
                <a:latin typeface="-apple-system"/>
              </a:rPr>
              <a:t>（道家）和</a:t>
            </a:r>
            <a:r>
              <a:rPr lang="en-US" altLang="zh-CN" b="0" i="0" dirty="0">
                <a:solidFill>
                  <a:srgbClr val="121212"/>
                </a:solidFill>
                <a:effectLst/>
                <a:latin typeface="-apple-system"/>
              </a:rPr>
              <a:t>Religious Taoism</a:t>
            </a:r>
            <a:r>
              <a:rPr lang="zh-CN" altLang="en-US" b="0" i="0" dirty="0">
                <a:solidFill>
                  <a:srgbClr val="121212"/>
                </a:solidFill>
                <a:effectLst/>
                <a:latin typeface="-apple-system"/>
              </a:rPr>
              <a:t>（道教）</a:t>
            </a:r>
            <a:r>
              <a:rPr lang="en-US" altLang="zh-CN" b="0" i="0" dirty="0">
                <a:solidFill>
                  <a:srgbClr val="121212"/>
                </a:solidFill>
                <a:effectLst/>
                <a:latin typeface="-apple-system"/>
              </a:rPr>
              <a:t>)</a:t>
            </a:r>
            <a:endParaRPr lang="en-US" altLang="zh-CN" b="1" i="0" dirty="0">
              <a:solidFill>
                <a:srgbClr val="121212"/>
              </a:solidFill>
              <a:effectLst/>
              <a:latin typeface="-apple-system"/>
            </a:endParaRPr>
          </a:p>
          <a:p>
            <a:r>
              <a:rPr lang="zh-CN" altLang="en-US" b="0" i="0" dirty="0">
                <a:solidFill>
                  <a:srgbClr val="121212"/>
                </a:solidFill>
                <a:effectLst/>
                <a:latin typeface="-apple-system"/>
              </a:rPr>
              <a:t>到了汉武帝采纳大儒董仲舒的建议，“罢</a:t>
            </a:r>
            <a:r>
              <a:rPr lang="zh-CN" altLang="en-US" dirty="0">
                <a:solidFill>
                  <a:srgbClr val="121212"/>
                </a:solidFill>
                <a:latin typeface="-apple-system"/>
              </a:rPr>
              <a:t>黜百家，独尊儒术”之后，</a:t>
            </a:r>
            <a:endParaRPr lang="en-US" altLang="zh-CN" dirty="0">
              <a:solidFill>
                <a:srgbClr val="121212"/>
              </a:solidFill>
              <a:latin typeface="-apple-system"/>
            </a:endParaRPr>
          </a:p>
          <a:p>
            <a:r>
              <a:rPr lang="en-US" altLang="zh-CN" dirty="0">
                <a:solidFill>
                  <a:srgbClr val="434343"/>
                </a:solidFill>
                <a:latin typeface="Arial" panose="020B0604020202020204" pitchFamily="34" charset="0"/>
              </a:rPr>
              <a:t>When Emperor </a:t>
            </a:r>
            <a:r>
              <a:rPr lang="en-US" altLang="zh-CN" dirty="0" err="1">
                <a:solidFill>
                  <a:srgbClr val="434343"/>
                </a:solidFill>
                <a:latin typeface="Arial" panose="020B0604020202020204" pitchFamily="34" charset="0"/>
              </a:rPr>
              <a:t>Wudi</a:t>
            </a:r>
            <a:r>
              <a:rPr lang="en-US" altLang="zh-CN" dirty="0">
                <a:solidFill>
                  <a:srgbClr val="434343"/>
                </a:solidFill>
                <a:latin typeface="Arial" panose="020B0604020202020204" pitchFamily="34" charset="0"/>
              </a:rPr>
              <a:t> of the Han Dynasty adopted the advice of the great Confucian Dong </a:t>
            </a:r>
            <a:r>
              <a:rPr lang="en-US" altLang="zh-CN" dirty="0" err="1">
                <a:solidFill>
                  <a:srgbClr val="434343"/>
                </a:solidFill>
                <a:latin typeface="Arial" panose="020B0604020202020204" pitchFamily="34" charset="0"/>
              </a:rPr>
              <a:t>Zhongshu</a:t>
            </a:r>
            <a:r>
              <a:rPr lang="en-US" altLang="zh-CN" dirty="0">
                <a:solidFill>
                  <a:srgbClr val="434343"/>
                </a:solidFill>
                <a:latin typeface="Arial" panose="020B0604020202020204" pitchFamily="34" charset="0"/>
              </a:rPr>
              <a:t>, After the overthrow of all schools of thought and the sole respect for Confucianism,</a:t>
            </a:r>
            <a:endParaRPr lang="en-US" altLang="zh-CN" dirty="0">
              <a:solidFill>
                <a:srgbClr val="121212"/>
              </a:solidFill>
              <a:latin typeface="-apple-system"/>
            </a:endParaRPr>
          </a:p>
          <a:p>
            <a:r>
              <a:rPr lang="zh-CN" altLang="en-US" dirty="0">
                <a:solidFill>
                  <a:srgbClr val="121212"/>
                </a:solidFill>
                <a:latin typeface="-apple-system"/>
              </a:rPr>
              <a:t>黄老之说由朝廷走向民间，与方仙道合流成黄老道，由政治信仰一变而为宗教团体。</a:t>
            </a:r>
            <a:endParaRPr lang="en-US" altLang="zh-CN" dirty="0">
              <a:solidFill>
                <a:srgbClr val="121212"/>
              </a:solidFill>
              <a:latin typeface="-apple-system"/>
            </a:endParaRPr>
          </a:p>
          <a:p>
            <a:r>
              <a:rPr lang="en-US" altLang="zh-CN" dirty="0">
                <a:solidFill>
                  <a:srgbClr val="434343"/>
                </a:solidFill>
                <a:latin typeface="Arial" panose="020B0604020202020204" pitchFamily="34" charset="0"/>
              </a:rPr>
              <a:t>the theory of Huang Lao moved from the imperial court to the people, and merged with the </a:t>
            </a:r>
            <a:r>
              <a:rPr lang="en-US" altLang="zh-CN" dirty="0" err="1">
                <a:solidFill>
                  <a:srgbClr val="434343"/>
                </a:solidFill>
                <a:latin typeface="Arial" panose="020B0604020202020204" pitchFamily="34" charset="0"/>
              </a:rPr>
              <a:t>Fangxian</a:t>
            </a:r>
            <a:r>
              <a:rPr lang="en-US" altLang="zh-CN" dirty="0">
                <a:solidFill>
                  <a:srgbClr val="434343"/>
                </a:solidFill>
                <a:latin typeface="Arial" panose="020B0604020202020204" pitchFamily="34" charset="0"/>
              </a:rPr>
              <a:t> Taoism into Huang Lao Taoism, and became a religious group from a political belief. </a:t>
            </a:r>
            <a:endParaRPr lang="en-US" altLang="zh-CN" dirty="0">
              <a:solidFill>
                <a:srgbClr val="121212"/>
              </a:solidFill>
              <a:latin typeface="-apple-system"/>
            </a:endParaRPr>
          </a:p>
          <a:p>
            <a:r>
              <a:rPr lang="zh-CN" altLang="en-US" b="1" i="0" dirty="0">
                <a:solidFill>
                  <a:srgbClr val="121212"/>
                </a:solidFill>
                <a:effectLst/>
                <a:latin typeface="-apple-system"/>
              </a:rPr>
              <a:t>道教脱胎于道家。道教的思想理论来源非常复杂，远非传统的老庄之学所能涵盖。</a:t>
            </a:r>
            <a:r>
              <a:rPr lang="en-US" altLang="zh-CN" b="0" i="0" dirty="0">
                <a:solidFill>
                  <a:srgbClr val="434343"/>
                </a:solidFill>
                <a:effectLst/>
                <a:latin typeface="Arial" panose="020B0604020202020204" pitchFamily="34" charset="0"/>
              </a:rPr>
              <a:t> </a:t>
            </a:r>
          </a:p>
          <a:p>
            <a:r>
              <a:rPr lang="en-US" altLang="zh-CN" b="0" i="0" dirty="0">
                <a:solidFill>
                  <a:srgbClr val="434343"/>
                </a:solidFill>
                <a:effectLst/>
                <a:latin typeface="Arial" panose="020B0604020202020204" pitchFamily="34" charset="0"/>
              </a:rPr>
              <a:t>Taoism was born out of Taoism. The ideological and theoretical sources of Taoism were very complex, which was far beyond the scope of the traditional Lao Zhuang school</a:t>
            </a:r>
            <a:endParaRPr lang="zh-CN" altLang="en-US" dirty="0">
              <a:latin typeface="Microsoft YaHei UI" panose="020B0503020204020204" pitchFamily="34" charset="-122"/>
              <a:ea typeface="Microsoft YaHei UI" panose="020B0503020204020204" pitchFamily="34" charset="-122"/>
            </a:endParaRPr>
          </a:p>
        </p:txBody>
      </p:sp>
      <p:sp>
        <p:nvSpPr>
          <p:cNvPr id="16" name="标题 15"/>
          <p:cNvSpPr>
            <a:spLocks noGrp="1"/>
          </p:cNvSpPr>
          <p:nvPr>
            <p:ph type="title"/>
          </p:nvPr>
        </p:nvSpPr>
        <p:spPr>
          <a:xfrm>
            <a:off x="572896" y="365125"/>
            <a:ext cx="11059119" cy="564773"/>
          </a:xfrm>
        </p:spPr>
        <p:txBody>
          <a:bodyPr rtlCol="0">
            <a:noAutofit/>
          </a:bodyPr>
          <a:lstStyle/>
          <a:p>
            <a:pPr rtl="0"/>
            <a:r>
              <a:rPr lang="en-US" altLang="zh-CN" dirty="0">
                <a:latin typeface="Microsoft YaHei UI" panose="020B0503020204020204" pitchFamily="34" charset="-122"/>
                <a:ea typeface="Microsoft YaHei UI" panose="020B0503020204020204" pitchFamily="34" charset="-122"/>
              </a:rPr>
              <a:t>Difference Between “</a:t>
            </a:r>
            <a:r>
              <a:rPr lang="zh-CN" altLang="en-US" dirty="0">
                <a:latin typeface="Microsoft YaHei UI" panose="020B0503020204020204" pitchFamily="34" charset="-122"/>
                <a:ea typeface="Microsoft YaHei UI" panose="020B0503020204020204" pitchFamily="34" charset="-122"/>
              </a:rPr>
              <a:t>道家”和“道教”</a:t>
            </a:r>
          </a:p>
        </p:txBody>
      </p:sp>
    </p:spTree>
    <p:extLst>
      <p:ext uri="{BB962C8B-B14F-4D97-AF65-F5344CB8AC3E}">
        <p14:creationId xmlns:p14="http://schemas.microsoft.com/office/powerpoint/2010/main" val="288112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占位符 13">
            <a:extLst>
              <a:ext uri="{FF2B5EF4-FFF2-40B4-BE49-F238E27FC236}">
                <a16:creationId xmlns:a16="http://schemas.microsoft.com/office/drawing/2014/main" id="{BDEA7133-9EA3-5949-987E-AAD57315E4AC}"/>
              </a:ext>
            </a:extLst>
          </p:cNvPr>
          <p:cNvSpPr>
            <a:spLocks noGrp="1"/>
          </p:cNvSpPr>
          <p:nvPr>
            <p:ph type="body" sz="quarter" idx="13"/>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5" name="文本占位符 14">
            <a:extLst>
              <a:ext uri="{FF2B5EF4-FFF2-40B4-BE49-F238E27FC236}">
                <a16:creationId xmlns:a16="http://schemas.microsoft.com/office/drawing/2014/main" id="{742D0258-038A-994D-B897-E5BE3502EE9C}"/>
              </a:ext>
            </a:extLst>
          </p:cNvPr>
          <p:cNvSpPr>
            <a:spLocks noGrp="1"/>
          </p:cNvSpPr>
          <p:nvPr>
            <p:ph type="body" sz="quarter" idx="14"/>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3" name="文本占位符 12">
            <a:extLst>
              <a:ext uri="{FF2B5EF4-FFF2-40B4-BE49-F238E27FC236}">
                <a16:creationId xmlns:a16="http://schemas.microsoft.com/office/drawing/2014/main" id="{5920DA89-A11D-3245-8C40-F77A0D945B83}"/>
              </a:ext>
            </a:extLst>
          </p:cNvPr>
          <p:cNvSpPr>
            <a:spLocks noGrp="1"/>
          </p:cNvSpPr>
          <p:nvPr>
            <p:ph type="body" sz="quarter" idx="12"/>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2" name="文本占位符 11">
            <a:extLst>
              <a:ext uri="{FF2B5EF4-FFF2-40B4-BE49-F238E27FC236}">
                <a16:creationId xmlns:a16="http://schemas.microsoft.com/office/drawing/2014/main" id="{CF64955E-FB6F-0540-AEA9-950C73F34264}"/>
              </a:ext>
            </a:extLst>
          </p:cNvPr>
          <p:cNvSpPr>
            <a:spLocks noGrp="1"/>
          </p:cNvSpPr>
          <p:nvPr>
            <p:ph type="body" sz="quarter" idx="11"/>
          </p:nvPr>
        </p:nvSpPr>
        <p:spPr>
          <a:xfrm>
            <a:off x="774914" y="1480087"/>
            <a:ext cx="10655085" cy="4519659"/>
          </a:xfrm>
        </p:spPr>
        <p:txBody>
          <a:bodyPr rtlCol="0"/>
          <a:lstStyle/>
          <a:p>
            <a:r>
              <a:rPr lang="zh-CN" altLang="en-US" b="0" i="0" dirty="0">
                <a:solidFill>
                  <a:srgbClr val="434343"/>
                </a:solidFill>
                <a:effectLst/>
                <a:latin typeface="Arial" panose="020B0604020202020204" pitchFamily="34" charset="0"/>
              </a:rPr>
              <a:t>道家思想的核心是天人合一 无为而治</a:t>
            </a:r>
            <a:r>
              <a:rPr lang="en-US" altLang="zh-CN" b="0" i="0" dirty="0">
                <a:solidFill>
                  <a:srgbClr val="434343"/>
                </a:solidFill>
                <a:effectLst/>
                <a:latin typeface="Arial" panose="020B0604020202020204" pitchFamily="34" charset="0"/>
              </a:rPr>
              <a:t>,</a:t>
            </a:r>
            <a:r>
              <a:rPr lang="en-US" altLang="zh-CN" dirty="0">
                <a:solidFill>
                  <a:srgbClr val="434343"/>
                </a:solidFill>
                <a:latin typeface="Arial" panose="020B0604020202020204" pitchFamily="34" charset="0"/>
              </a:rPr>
              <a:t> </a:t>
            </a:r>
          </a:p>
          <a:p>
            <a:r>
              <a:rPr lang="en-US" altLang="zh-CN" dirty="0">
                <a:solidFill>
                  <a:srgbClr val="434343"/>
                </a:solidFill>
                <a:latin typeface="Arial" panose="020B0604020202020204" pitchFamily="34" charset="0"/>
              </a:rPr>
              <a:t>The core of Taoist is the oneness Virtual to assert Laissez-faire, </a:t>
            </a:r>
            <a:endParaRPr lang="en-US" altLang="zh-CN" b="0" i="0" dirty="0">
              <a:solidFill>
                <a:srgbClr val="434343"/>
              </a:solidFill>
              <a:effectLst/>
              <a:latin typeface="Arial" panose="020B0604020202020204" pitchFamily="34" charset="0"/>
            </a:endParaRPr>
          </a:p>
          <a:p>
            <a:r>
              <a:rPr lang="zh-CN" altLang="en-US" b="0" i="0" dirty="0">
                <a:solidFill>
                  <a:srgbClr val="434343"/>
                </a:solidFill>
                <a:effectLst/>
                <a:latin typeface="Arial" panose="020B0604020202020204" pitchFamily="34" charset="0"/>
              </a:rPr>
              <a:t>春秋时期</a:t>
            </a:r>
            <a:r>
              <a:rPr lang="en-US" altLang="zh-CN" b="0" i="0" dirty="0">
                <a:solidFill>
                  <a:srgbClr val="434343"/>
                </a:solidFill>
                <a:effectLst/>
                <a:latin typeface="Arial" panose="020B0604020202020204" pitchFamily="34" charset="0"/>
              </a:rPr>
              <a:t>,</a:t>
            </a:r>
            <a:r>
              <a:rPr lang="zh-CN" altLang="en-US" b="0" i="0" dirty="0">
                <a:solidFill>
                  <a:srgbClr val="434343"/>
                </a:solidFill>
                <a:effectLst/>
                <a:latin typeface="Arial" panose="020B0604020202020204" pitchFamily="34" charset="0"/>
              </a:rPr>
              <a:t> 形成了道家完整的系统理论</a:t>
            </a:r>
            <a:r>
              <a:rPr lang="en-US" altLang="zh-CN" b="0" i="0" dirty="0">
                <a:solidFill>
                  <a:srgbClr val="434343"/>
                </a:solidFill>
                <a:effectLst/>
                <a:latin typeface="Arial" panose="020B0604020202020204" pitchFamily="34" charset="0"/>
              </a:rPr>
              <a:t>,</a:t>
            </a:r>
            <a:r>
              <a:rPr lang="zh-CN" altLang="en-US" b="0" i="0" dirty="0">
                <a:solidFill>
                  <a:srgbClr val="434343"/>
                </a:solidFill>
                <a:effectLst/>
                <a:latin typeface="Arial" panose="020B0604020202020204" pitchFamily="34" charset="0"/>
              </a:rPr>
              <a:t>学说以道为最高哲学范畴</a:t>
            </a:r>
            <a:r>
              <a:rPr lang="en-US" altLang="zh-CN" b="0" i="0" dirty="0">
                <a:solidFill>
                  <a:srgbClr val="434343"/>
                </a:solidFill>
                <a:effectLst/>
                <a:latin typeface="Arial" panose="020B0604020202020204" pitchFamily="34" charset="0"/>
              </a:rPr>
              <a:t>,</a:t>
            </a:r>
            <a:r>
              <a:rPr lang="en-US" altLang="zh-CN" dirty="0">
                <a:solidFill>
                  <a:srgbClr val="434343"/>
                </a:solidFill>
                <a:latin typeface="Arial" panose="020B0604020202020204" pitchFamily="34" charset="0"/>
              </a:rPr>
              <a:t> </a:t>
            </a:r>
          </a:p>
          <a:p>
            <a:r>
              <a:rPr lang="en-US" altLang="zh-CN" dirty="0">
                <a:solidFill>
                  <a:srgbClr val="434343"/>
                </a:solidFill>
                <a:latin typeface="Arial" panose="020B0604020202020204" pitchFamily="34" charset="0"/>
              </a:rPr>
              <a:t>the spring and autumn period, formed the Taoist theory of complete systems, </a:t>
            </a:r>
            <a:endParaRPr lang="en-US" altLang="zh-CN" b="0" i="0" dirty="0">
              <a:solidFill>
                <a:srgbClr val="434343"/>
              </a:solidFill>
              <a:effectLst/>
              <a:latin typeface="Arial" panose="020B0604020202020204" pitchFamily="34" charset="0"/>
            </a:endParaRPr>
          </a:p>
          <a:p>
            <a:pPr algn="l"/>
            <a:r>
              <a:rPr lang="zh-CN" altLang="en-US" b="0" i="0" dirty="0">
                <a:solidFill>
                  <a:srgbClr val="434343"/>
                </a:solidFill>
                <a:effectLst/>
                <a:latin typeface="Arial" panose="020B0604020202020204" pitchFamily="34" charset="0"/>
              </a:rPr>
              <a:t>认为道是世界的最高真理</a:t>
            </a:r>
            <a:r>
              <a:rPr lang="en-US" altLang="zh-CN" b="0" i="0" dirty="0">
                <a:solidFill>
                  <a:srgbClr val="434343"/>
                </a:solidFill>
                <a:effectLst/>
                <a:latin typeface="Arial" panose="020B0604020202020204" pitchFamily="34" charset="0"/>
              </a:rPr>
              <a:t>,</a:t>
            </a:r>
            <a:r>
              <a:rPr lang="zh-CN" altLang="en-US" b="0" i="0" dirty="0">
                <a:solidFill>
                  <a:srgbClr val="434343"/>
                </a:solidFill>
                <a:effectLst/>
                <a:latin typeface="Arial" panose="020B0604020202020204" pitchFamily="34" charset="0"/>
              </a:rPr>
              <a:t>道是宇宙万物的本源</a:t>
            </a:r>
            <a:r>
              <a:rPr lang="en-US" altLang="zh-CN" b="0" i="0" dirty="0">
                <a:solidFill>
                  <a:srgbClr val="434343"/>
                </a:solidFill>
                <a:effectLst/>
                <a:latin typeface="Arial" panose="020B0604020202020204" pitchFamily="34" charset="0"/>
              </a:rPr>
              <a:t>,</a:t>
            </a:r>
          </a:p>
          <a:p>
            <a:r>
              <a:rPr lang="en-US" altLang="zh-CN" dirty="0">
                <a:solidFill>
                  <a:srgbClr val="434343"/>
                </a:solidFill>
                <a:latin typeface="Arial" panose="020B0604020202020204" pitchFamily="34" charset="0"/>
              </a:rPr>
              <a:t>theory of </a:t>
            </a:r>
            <a:r>
              <a:rPr lang="en-US" altLang="zh-CN" dirty="0" err="1">
                <a:solidFill>
                  <a:srgbClr val="434343"/>
                </a:solidFill>
                <a:latin typeface="Arial" panose="020B0604020202020204" pitchFamily="34" charset="0"/>
              </a:rPr>
              <a:t>tao</a:t>
            </a:r>
            <a:r>
              <a:rPr lang="en-US" altLang="zh-CN" dirty="0">
                <a:solidFill>
                  <a:srgbClr val="434343"/>
                </a:solidFill>
                <a:latin typeface="Arial" panose="020B0604020202020204" pitchFamily="34" charset="0"/>
              </a:rPr>
              <a:t> as the highest category of philosophy, think that is the world's highest truth, </a:t>
            </a:r>
            <a:r>
              <a:rPr lang="en-US" altLang="zh-CN" dirty="0" err="1">
                <a:solidFill>
                  <a:srgbClr val="434343"/>
                </a:solidFill>
                <a:latin typeface="Arial" panose="020B0604020202020204" pitchFamily="34" charset="0"/>
              </a:rPr>
              <a:t>tao</a:t>
            </a:r>
            <a:r>
              <a:rPr lang="en-US" altLang="zh-CN" dirty="0">
                <a:solidFill>
                  <a:srgbClr val="434343"/>
                </a:solidFill>
                <a:latin typeface="Arial" panose="020B0604020202020204" pitchFamily="34" charset="0"/>
              </a:rPr>
              <a:t> is the origin of the universe, </a:t>
            </a:r>
            <a:endParaRPr lang="en-US" altLang="zh-CN" b="0" i="0" dirty="0">
              <a:solidFill>
                <a:srgbClr val="434343"/>
              </a:solidFill>
              <a:effectLst/>
              <a:latin typeface="Arial" panose="020B0604020202020204" pitchFamily="34" charset="0"/>
            </a:endParaRPr>
          </a:p>
          <a:p>
            <a:pPr algn="l"/>
            <a:r>
              <a:rPr lang="zh-CN" altLang="en-US" b="0" i="0" dirty="0">
                <a:solidFill>
                  <a:srgbClr val="434343"/>
                </a:solidFill>
                <a:effectLst/>
                <a:latin typeface="Arial" panose="020B0604020202020204" pitchFamily="34" charset="0"/>
              </a:rPr>
              <a:t>道是宇宙万物赖以生存的依据</a:t>
            </a:r>
          </a:p>
          <a:p>
            <a:r>
              <a:rPr lang="en-US" altLang="zh-CN" b="0" i="0" dirty="0" err="1">
                <a:solidFill>
                  <a:srgbClr val="434343"/>
                </a:solidFill>
                <a:effectLst/>
                <a:latin typeface="Arial" panose="020B0604020202020204" pitchFamily="34" charset="0"/>
              </a:rPr>
              <a:t>tao</a:t>
            </a:r>
            <a:r>
              <a:rPr lang="en-US" altLang="zh-CN" b="0" i="0" dirty="0">
                <a:solidFill>
                  <a:srgbClr val="434343"/>
                </a:solidFill>
                <a:effectLst/>
                <a:latin typeface="Arial" panose="020B0604020202020204" pitchFamily="34" charset="0"/>
              </a:rPr>
              <a:t> is the survival of the universe</a:t>
            </a:r>
          </a:p>
          <a:p>
            <a:pPr rtl="0"/>
            <a:endParaRPr lang="zh-CN" altLang="en-US" dirty="0">
              <a:latin typeface="Microsoft YaHei UI" panose="020B0503020204020204" pitchFamily="34" charset="-122"/>
              <a:ea typeface="Microsoft YaHei UI" panose="020B0503020204020204" pitchFamily="34" charset="-122"/>
            </a:endParaRPr>
          </a:p>
        </p:txBody>
      </p:sp>
      <p:sp>
        <p:nvSpPr>
          <p:cNvPr id="7" name="标题 6">
            <a:extLst>
              <a:ext uri="{FF2B5EF4-FFF2-40B4-BE49-F238E27FC236}">
                <a16:creationId xmlns:a16="http://schemas.microsoft.com/office/drawing/2014/main" id="{8430F72F-2312-9549-AFC0-953A26D6ECA8}"/>
              </a:ext>
            </a:extLst>
          </p:cNvPr>
          <p:cNvSpPr>
            <a:spLocks noGrp="1"/>
          </p:cNvSpPr>
          <p:nvPr>
            <p:ph type="title"/>
          </p:nvPr>
        </p:nvSpPr>
        <p:spPr/>
        <p:txBody>
          <a:bodyPr rtlCol="0"/>
          <a:lstStyle/>
          <a:p>
            <a:pPr rtl="0"/>
            <a:r>
              <a:rPr lang="en-US" altLang="zh-CN" dirty="0">
                <a:latin typeface="Microsoft YaHei UI" panose="020B0503020204020204" pitchFamily="34" charset="-122"/>
                <a:ea typeface="Microsoft YaHei UI" panose="020B0503020204020204" pitchFamily="34" charset="-122"/>
              </a:rPr>
              <a:t>Basic Knowledge of Taoism</a:t>
            </a:r>
            <a:endParaRPr lang="zh-CN" altLang="en-US" sz="40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31411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a:blip r:embed="rId2"/>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654147" y="0"/>
            <a:ext cx="323557" cy="1913206"/>
          </a:xfrm>
          <a:prstGeom prst="rect">
            <a:avLst/>
          </a:prstGeom>
          <a:gradFill>
            <a:gsLst>
              <a:gs pos="0">
                <a:srgbClr val="F9D3B9"/>
              </a:gs>
              <a:gs pos="100000">
                <a:srgbClr val="F2D7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72541D90-BFC9-4427-9D61-1FBDC39FB7AF}"/>
              </a:ext>
            </a:extLst>
          </p:cNvPr>
          <p:cNvSpPr txBox="1"/>
          <p:nvPr/>
        </p:nvSpPr>
        <p:spPr>
          <a:xfrm>
            <a:off x="654145" y="375010"/>
            <a:ext cx="4524141" cy="4524315"/>
          </a:xfrm>
          <a:prstGeom prst="rect">
            <a:avLst/>
          </a:prstGeom>
          <a:noFill/>
        </p:spPr>
        <p:txBody>
          <a:bodyPr wrap="square" rtlCol="0">
            <a:spAutoFit/>
          </a:bodyPr>
          <a:lstStyle/>
          <a:p>
            <a:r>
              <a:rPr lang="zh-CN" altLang="en-US" sz="1800" spc="800" dirty="0">
                <a:effectLst>
                  <a:outerShdw blurRad="38100" dist="19050" dir="2700000" algn="tl" rotWithShape="0">
                    <a:schemeClr val="dk1">
                      <a:alpha val="40000"/>
                    </a:schemeClr>
                  </a:outerShdw>
                </a:effectLst>
                <a:highlight>
                  <a:srgbClr val="FFFF00"/>
                </a:highlight>
                <a:sym typeface="+mn-ea"/>
              </a:rPr>
              <a:t>Confucian 儒家</a:t>
            </a:r>
            <a:endParaRPr lang="en-US" altLang="zh-CN" sz="1800" spc="800" dirty="0">
              <a:effectLst>
                <a:outerShdw blurRad="38100" dist="19050" dir="2700000" algn="tl" rotWithShape="0">
                  <a:schemeClr val="dk1">
                    <a:alpha val="40000"/>
                  </a:schemeClr>
                </a:outerShdw>
              </a:effectLst>
              <a:highlight>
                <a:srgbClr val="FFFF00"/>
              </a:highlight>
              <a:sym typeface="+mn-ea"/>
            </a:endParaRPr>
          </a:p>
          <a:p>
            <a:r>
              <a:rPr lang="en-US" altLang="zh-CN" spc="800" dirty="0">
                <a:effectLst>
                  <a:outerShdw blurRad="38100" dist="19050" dir="2700000" algn="tl" rotWithShape="0">
                    <a:schemeClr val="dk1">
                      <a:alpha val="40000"/>
                    </a:schemeClr>
                  </a:outerShdw>
                </a:effectLst>
                <a:highlight>
                  <a:srgbClr val="FFFF00"/>
                </a:highlight>
              </a:rPr>
              <a:t>S</a:t>
            </a:r>
            <a:r>
              <a:rPr lang="zh-CN" altLang="en-US" spc="800" dirty="0">
                <a:effectLst>
                  <a:outerShdw blurRad="38100" dist="19050" dir="2700000" algn="tl" rotWithShape="0">
                    <a:schemeClr val="dk1">
                      <a:alpha val="40000"/>
                    </a:schemeClr>
                  </a:outerShdw>
                </a:effectLst>
                <a:highlight>
                  <a:srgbClr val="FFFF00"/>
                </a:highlight>
              </a:rPr>
              <a:t>criptures 经文</a:t>
            </a:r>
            <a:endParaRPr lang="en-US" altLang="zh-CN" spc="800" dirty="0">
              <a:effectLst>
                <a:outerShdw blurRad="38100" dist="19050" dir="2700000" algn="tl" rotWithShape="0">
                  <a:schemeClr val="dk1">
                    <a:alpha val="40000"/>
                  </a:schemeClr>
                </a:outerShdw>
              </a:effectLst>
              <a:highlight>
                <a:srgbClr val="FFFF00"/>
              </a:highlight>
            </a:endParaRPr>
          </a:p>
          <a:p>
            <a:r>
              <a:rPr lang="en-US" altLang="zh-CN" spc="800" dirty="0">
                <a:effectLst>
                  <a:outerShdw blurRad="38100" dist="19050" dir="2700000" algn="tl" rotWithShape="0">
                    <a:schemeClr val="dk1">
                      <a:alpha val="40000"/>
                    </a:schemeClr>
                  </a:outerShdw>
                </a:effectLst>
                <a:highlight>
                  <a:srgbClr val="FFFF00"/>
                </a:highlight>
              </a:rPr>
              <a:t>Rites </a:t>
            </a:r>
            <a:r>
              <a:rPr lang="zh-CN" altLang="en-US" spc="800" dirty="0">
                <a:effectLst>
                  <a:outerShdw blurRad="38100" dist="19050" dir="2700000" algn="tl" rotWithShape="0">
                    <a:schemeClr val="dk1">
                      <a:alpha val="40000"/>
                    </a:schemeClr>
                  </a:outerShdw>
                </a:effectLst>
                <a:highlight>
                  <a:srgbClr val="FFFF00"/>
                </a:highlight>
              </a:rPr>
              <a:t>仪式</a:t>
            </a:r>
            <a:endParaRPr lang="en-US" altLang="zh-CN" spc="800" dirty="0">
              <a:effectLst>
                <a:outerShdw blurRad="38100" dist="19050" dir="2700000" algn="tl" rotWithShape="0">
                  <a:schemeClr val="dk1">
                    <a:alpha val="40000"/>
                  </a:schemeClr>
                </a:outerShdw>
              </a:effectLst>
              <a:highlight>
                <a:srgbClr val="FFFF00"/>
              </a:highlight>
            </a:endParaRPr>
          </a:p>
          <a:p>
            <a:r>
              <a:rPr lang="zh-CN" altLang="en-US" spc="800" dirty="0">
                <a:effectLst>
                  <a:outerShdw blurRad="38100" dist="19050" dir="2700000" algn="tl" rotWithShape="0">
                    <a:schemeClr val="dk1">
                      <a:alpha val="40000"/>
                    </a:schemeClr>
                  </a:outerShdw>
                </a:effectLst>
                <a:highlight>
                  <a:srgbClr val="FFFF00"/>
                </a:highlight>
              </a:rPr>
              <a:t>Mencius</a:t>
            </a:r>
            <a:r>
              <a:rPr lang="en-US" altLang="zh-CN" spc="800" dirty="0">
                <a:effectLst>
                  <a:outerShdw blurRad="38100" dist="19050" dir="2700000" algn="tl" rotWithShape="0">
                    <a:schemeClr val="dk1">
                      <a:alpha val="40000"/>
                    </a:schemeClr>
                  </a:outerShdw>
                </a:effectLst>
                <a:highlight>
                  <a:srgbClr val="FFFF00"/>
                </a:highlight>
              </a:rPr>
              <a:t> </a:t>
            </a:r>
            <a:r>
              <a:rPr lang="zh-CN" altLang="en-US" spc="800" dirty="0">
                <a:effectLst>
                  <a:outerShdw blurRad="38100" dist="19050" dir="2700000" algn="tl" rotWithShape="0">
                    <a:schemeClr val="dk1">
                      <a:alpha val="40000"/>
                    </a:schemeClr>
                  </a:outerShdw>
                </a:effectLst>
                <a:highlight>
                  <a:srgbClr val="FFFF00"/>
                </a:highlight>
              </a:rPr>
              <a:t>孟子</a:t>
            </a:r>
            <a:endParaRPr lang="en-US" altLang="zh-CN" spc="800" dirty="0">
              <a:effectLst>
                <a:outerShdw blurRad="38100" dist="19050" dir="2700000" algn="tl" rotWithShape="0">
                  <a:schemeClr val="dk1">
                    <a:alpha val="40000"/>
                  </a:schemeClr>
                </a:outerShdw>
              </a:effectLst>
              <a:highlight>
                <a:srgbClr val="FFFF00"/>
              </a:highlight>
            </a:endParaRPr>
          </a:p>
          <a:p>
            <a:r>
              <a:rPr lang="en-US" altLang="zh-CN" spc="800" dirty="0">
                <a:effectLst>
                  <a:outerShdw blurRad="38100" dist="19050" dir="2700000" algn="tl" rotWithShape="0">
                    <a:schemeClr val="dk1">
                      <a:alpha val="40000"/>
                    </a:schemeClr>
                  </a:outerShdw>
                </a:effectLst>
                <a:highlight>
                  <a:srgbClr val="FFFF00"/>
                </a:highlight>
                <a:sym typeface="+mn-ea"/>
              </a:rPr>
              <a:t>B</a:t>
            </a:r>
            <a:r>
              <a:rPr lang="zh-CN" altLang="en-US" spc="800" dirty="0">
                <a:effectLst>
                  <a:outerShdw blurRad="38100" dist="19050" dir="2700000" algn="tl" rotWithShape="0">
                    <a:schemeClr val="dk1">
                      <a:alpha val="40000"/>
                    </a:schemeClr>
                  </a:outerShdw>
                </a:effectLst>
                <a:highlight>
                  <a:srgbClr val="FFFF00"/>
                </a:highlight>
                <a:sym typeface="+mn-ea"/>
              </a:rPr>
              <a:t>enevolence 仁慈</a:t>
            </a:r>
            <a:endParaRPr lang="en-US" altLang="zh-CN" spc="800" dirty="0">
              <a:effectLst>
                <a:outerShdw blurRad="38100" dist="19050" dir="2700000" algn="tl" rotWithShape="0">
                  <a:schemeClr val="dk1">
                    <a:alpha val="40000"/>
                  </a:schemeClr>
                </a:outerShdw>
              </a:effectLst>
              <a:highlight>
                <a:srgbClr val="FFFF00"/>
              </a:highlight>
              <a:sym typeface="+mn-ea"/>
            </a:endParaRPr>
          </a:p>
          <a:p>
            <a:r>
              <a:rPr lang="en-US" altLang="zh-CN" spc="800" dirty="0">
                <a:effectLst>
                  <a:outerShdw blurRad="38100" dist="19050" dir="2700000" algn="tl" rotWithShape="0">
                    <a:schemeClr val="dk1">
                      <a:alpha val="40000"/>
                    </a:schemeClr>
                  </a:outerShdw>
                </a:effectLst>
                <a:highlight>
                  <a:srgbClr val="FFFF00"/>
                </a:highlight>
                <a:sym typeface="+mn-ea"/>
              </a:rPr>
              <a:t>P</a:t>
            </a:r>
            <a:r>
              <a:rPr lang="zh-CN" altLang="en-US" spc="800" dirty="0">
                <a:effectLst>
                  <a:outerShdw blurRad="38100" dist="19050" dir="2700000" algn="tl" rotWithShape="0">
                    <a:schemeClr val="dk1">
                      <a:alpha val="40000"/>
                    </a:schemeClr>
                  </a:outerShdw>
                </a:effectLst>
                <a:highlight>
                  <a:srgbClr val="FFFF00"/>
                </a:highlight>
                <a:sym typeface="+mn-ea"/>
              </a:rPr>
              <a:t>ropriety</a:t>
            </a:r>
            <a:r>
              <a:rPr lang="en-US" altLang="zh-CN" spc="800" dirty="0">
                <a:effectLst>
                  <a:outerShdw blurRad="38100" dist="19050" dir="2700000" algn="tl" rotWithShape="0">
                    <a:schemeClr val="dk1">
                      <a:alpha val="40000"/>
                    </a:schemeClr>
                  </a:outerShdw>
                </a:effectLst>
                <a:highlight>
                  <a:srgbClr val="FFFF00"/>
                </a:highlight>
                <a:sym typeface="+mn-ea"/>
              </a:rPr>
              <a:t> </a:t>
            </a:r>
            <a:r>
              <a:rPr lang="zh-CN" altLang="en-US" spc="800" dirty="0">
                <a:effectLst>
                  <a:outerShdw blurRad="38100" dist="19050" dir="2700000" algn="tl" rotWithShape="0">
                    <a:schemeClr val="dk1">
                      <a:alpha val="40000"/>
                    </a:schemeClr>
                  </a:outerShdw>
                </a:effectLst>
                <a:highlight>
                  <a:srgbClr val="FFFF00"/>
                </a:highlight>
                <a:sym typeface="+mn-ea"/>
              </a:rPr>
              <a:t>礼仪</a:t>
            </a:r>
            <a:endParaRPr lang="en-US" altLang="zh-CN" spc="800" dirty="0">
              <a:effectLst>
                <a:outerShdw blurRad="38100" dist="19050" dir="2700000" algn="tl" rotWithShape="0">
                  <a:schemeClr val="dk1">
                    <a:alpha val="40000"/>
                  </a:schemeClr>
                </a:outerShdw>
              </a:effectLst>
              <a:highlight>
                <a:srgbClr val="FFFF00"/>
              </a:highlight>
              <a:sym typeface="+mn-ea"/>
            </a:endParaRPr>
          </a:p>
          <a:p>
            <a:r>
              <a:rPr lang="en-US" altLang="zh-CN" spc="800" dirty="0">
                <a:effectLst>
                  <a:outerShdw blurRad="38100" dist="19050" dir="2700000" algn="tl" rotWithShape="0">
                    <a:schemeClr val="dk1">
                      <a:alpha val="40000"/>
                    </a:schemeClr>
                  </a:outerShdw>
                </a:effectLst>
                <a:highlight>
                  <a:srgbClr val="FFFF00"/>
                </a:highlight>
                <a:sym typeface="+mn-ea"/>
              </a:rPr>
              <a:t>M</a:t>
            </a:r>
            <a:r>
              <a:rPr lang="zh-CN" altLang="en-US" spc="800" dirty="0">
                <a:effectLst>
                  <a:outerShdw blurRad="38100" dist="19050" dir="2700000" algn="tl" rotWithShape="0">
                    <a:schemeClr val="dk1">
                      <a:alpha val="40000"/>
                    </a:schemeClr>
                  </a:outerShdw>
                </a:effectLst>
                <a:highlight>
                  <a:srgbClr val="FFFF00"/>
                </a:highlight>
                <a:sym typeface="+mn-ea"/>
              </a:rPr>
              <a:t>oral 道德</a:t>
            </a:r>
            <a:endParaRPr lang="en-US" altLang="zh-CN" spc="800" dirty="0">
              <a:effectLst>
                <a:outerShdw blurRad="38100" dist="19050" dir="2700000" algn="tl" rotWithShape="0">
                  <a:schemeClr val="dk1">
                    <a:alpha val="40000"/>
                  </a:schemeClr>
                </a:outerShdw>
              </a:effectLst>
              <a:highlight>
                <a:srgbClr val="FFFF00"/>
              </a:highlight>
              <a:sym typeface="+mn-ea"/>
            </a:endParaRPr>
          </a:p>
          <a:p>
            <a:r>
              <a:rPr lang="zh-CN" altLang="en-US" spc="800" dirty="0">
                <a:effectLst>
                  <a:outerShdw blurRad="38100" dist="19050" dir="2700000" algn="tl" rotWithShape="0">
                    <a:schemeClr val="dk1">
                      <a:alpha val="40000"/>
                    </a:schemeClr>
                  </a:outerShdw>
                </a:effectLst>
                <a:highlight>
                  <a:srgbClr val="FFFF00"/>
                </a:highlight>
              </a:rPr>
              <a:t>ideological </a:t>
            </a:r>
            <a:r>
              <a:rPr lang="en-US" altLang="zh-CN" spc="800" dirty="0">
                <a:effectLst>
                  <a:outerShdw blurRad="38100" dist="19050" dir="2700000" algn="tl" rotWithShape="0">
                    <a:schemeClr val="dk1">
                      <a:alpha val="40000"/>
                    </a:schemeClr>
                  </a:outerShdw>
                </a:effectLst>
                <a:highlight>
                  <a:srgbClr val="FFFF00"/>
                </a:highlight>
                <a:sym typeface="+mn-ea"/>
              </a:rPr>
              <a:t>  </a:t>
            </a:r>
            <a:r>
              <a:rPr lang="zh-CN" altLang="en-US" spc="800" dirty="0">
                <a:effectLst>
                  <a:outerShdw blurRad="38100" dist="19050" dir="2700000" algn="tl" rotWithShape="0">
                    <a:schemeClr val="dk1">
                      <a:alpha val="40000"/>
                    </a:schemeClr>
                  </a:outerShdw>
                </a:effectLst>
                <a:highlight>
                  <a:srgbClr val="FFFF00"/>
                </a:highlight>
                <a:sym typeface="+mn-ea"/>
              </a:rPr>
              <a:t>意识形态的</a:t>
            </a:r>
            <a:endParaRPr lang="en-US" altLang="zh-CN" spc="800" dirty="0">
              <a:effectLst>
                <a:outerShdw blurRad="38100" dist="19050" dir="2700000" algn="tl" rotWithShape="0">
                  <a:schemeClr val="dk1">
                    <a:alpha val="40000"/>
                  </a:schemeClr>
                </a:outerShdw>
              </a:effectLst>
              <a:highlight>
                <a:srgbClr val="FFFF00"/>
              </a:highlight>
              <a:sym typeface="+mn-ea"/>
            </a:endParaRPr>
          </a:p>
          <a:p>
            <a:r>
              <a:rPr lang="en-US" altLang="zh-CN" spc="800" dirty="0">
                <a:effectLst>
                  <a:outerShdw blurRad="38100" dist="19050" dir="2700000" algn="tl" rotWithShape="0">
                    <a:schemeClr val="dk1">
                      <a:alpha val="40000"/>
                    </a:schemeClr>
                  </a:outerShdw>
                </a:effectLst>
                <a:highlight>
                  <a:srgbClr val="FFFF00"/>
                </a:highlight>
              </a:rPr>
              <a:t>F</a:t>
            </a:r>
            <a:r>
              <a:rPr lang="zh-CN" altLang="en-US" spc="800" dirty="0">
                <a:effectLst>
                  <a:outerShdw blurRad="38100" dist="19050" dir="2700000" algn="tl" rotWithShape="0">
                    <a:schemeClr val="dk1">
                      <a:alpha val="40000"/>
                    </a:schemeClr>
                  </a:outerShdw>
                </a:effectLst>
                <a:highlight>
                  <a:srgbClr val="FFFF00"/>
                </a:highlight>
              </a:rPr>
              <a:t>eudal 封建的</a:t>
            </a:r>
            <a:endParaRPr lang="en-US" altLang="zh-CN" spc="800" dirty="0">
              <a:effectLst>
                <a:outerShdw blurRad="38100" dist="19050" dir="2700000" algn="tl" rotWithShape="0">
                  <a:schemeClr val="dk1">
                    <a:alpha val="40000"/>
                  </a:schemeClr>
                </a:outerShdw>
              </a:effectLst>
              <a:highlight>
                <a:srgbClr val="FFFF00"/>
              </a:highlight>
            </a:endParaRPr>
          </a:p>
          <a:p>
            <a:r>
              <a:rPr lang="en-US" altLang="zh-CN" spc="800" dirty="0">
                <a:effectLst>
                  <a:outerShdw blurRad="38100" dist="19050" dir="2700000" algn="tl" rotWithShape="0">
                    <a:schemeClr val="dk1">
                      <a:alpha val="40000"/>
                    </a:schemeClr>
                  </a:outerShdw>
                </a:effectLst>
                <a:highlight>
                  <a:srgbClr val="FFFF00"/>
                </a:highlight>
              </a:rPr>
              <a:t>H</a:t>
            </a:r>
            <a:r>
              <a:rPr lang="zh-CN" altLang="en-US" spc="800" dirty="0">
                <a:effectLst>
                  <a:outerShdw blurRad="38100" dist="19050" dir="2700000" algn="tl" rotWithShape="0">
                    <a:schemeClr val="dk1">
                      <a:alpha val="40000"/>
                    </a:schemeClr>
                  </a:outerShdw>
                </a:effectLst>
                <a:highlight>
                  <a:srgbClr val="FFFF00"/>
                </a:highlight>
              </a:rPr>
              <a:t>eritage  遗产</a:t>
            </a:r>
            <a:endParaRPr lang="en-US" altLang="zh-CN" spc="800" dirty="0">
              <a:effectLst>
                <a:outerShdw blurRad="38100" dist="19050" dir="2700000" algn="tl" rotWithShape="0">
                  <a:schemeClr val="dk1">
                    <a:alpha val="40000"/>
                  </a:schemeClr>
                </a:outerShdw>
              </a:effectLst>
              <a:highlight>
                <a:srgbClr val="FFFF00"/>
              </a:highlight>
            </a:endParaRPr>
          </a:p>
          <a:p>
            <a:r>
              <a:rPr lang="en-US" altLang="zh-CN" spc="800" dirty="0">
                <a:effectLst>
                  <a:outerShdw blurRad="38100" dist="19050" dir="2700000" algn="tl" rotWithShape="0">
                    <a:schemeClr val="dk1">
                      <a:alpha val="40000"/>
                    </a:schemeClr>
                  </a:outerShdw>
                </a:effectLst>
                <a:highlight>
                  <a:srgbClr val="FFFF00"/>
                </a:highlight>
              </a:rPr>
              <a:t>D</a:t>
            </a:r>
            <a:r>
              <a:rPr lang="zh-CN" altLang="en-US" spc="800" dirty="0">
                <a:effectLst>
                  <a:outerShdw blurRad="38100" dist="19050" dir="2700000" algn="tl" rotWithShape="0">
                    <a:schemeClr val="dk1">
                      <a:alpha val="40000"/>
                    </a:schemeClr>
                  </a:outerShdw>
                </a:effectLst>
                <a:highlight>
                  <a:srgbClr val="FFFF00"/>
                </a:highlight>
              </a:rPr>
              <a:t>ecrees</a:t>
            </a:r>
            <a:r>
              <a:rPr lang="en-US" altLang="zh-CN" spc="800" dirty="0">
                <a:effectLst>
                  <a:outerShdw blurRad="38100" dist="19050" dir="2700000" algn="tl" rotWithShape="0">
                    <a:schemeClr val="dk1">
                      <a:alpha val="40000"/>
                    </a:schemeClr>
                  </a:outerShdw>
                </a:effectLst>
                <a:highlight>
                  <a:srgbClr val="FFFF00"/>
                </a:highlight>
              </a:rPr>
              <a:t> </a:t>
            </a:r>
            <a:r>
              <a:rPr lang="zh-CN" altLang="en-US" spc="800" dirty="0">
                <a:effectLst>
                  <a:outerShdw blurRad="38100" dist="19050" dir="2700000" algn="tl" rotWithShape="0">
                    <a:schemeClr val="dk1">
                      <a:alpha val="40000"/>
                    </a:schemeClr>
                  </a:outerShdw>
                </a:effectLst>
                <a:highlight>
                  <a:srgbClr val="FFFF00"/>
                </a:highlight>
              </a:rPr>
              <a:t>法令</a:t>
            </a:r>
            <a:endParaRPr lang="en-US" altLang="zh-CN" spc="800" dirty="0">
              <a:effectLst>
                <a:outerShdw blurRad="38100" dist="19050" dir="2700000" algn="tl" rotWithShape="0">
                  <a:schemeClr val="dk1">
                    <a:alpha val="40000"/>
                  </a:schemeClr>
                </a:outerShdw>
              </a:effectLst>
              <a:highlight>
                <a:srgbClr val="FFFF00"/>
              </a:highlight>
            </a:endParaRPr>
          </a:p>
          <a:p>
            <a:r>
              <a:rPr lang="en-US" altLang="zh-CN" spc="800" dirty="0">
                <a:effectLst>
                  <a:outerShdw blurRad="38100" dist="19050" dir="2700000" algn="tl" rotWithShape="0">
                    <a:schemeClr val="dk1">
                      <a:alpha val="40000"/>
                    </a:schemeClr>
                  </a:outerShdw>
                </a:effectLst>
                <a:highlight>
                  <a:srgbClr val="FFFF00"/>
                </a:highlight>
              </a:rPr>
              <a:t>E</a:t>
            </a:r>
            <a:r>
              <a:rPr lang="zh-CN" altLang="en-US" spc="800" dirty="0">
                <a:effectLst>
                  <a:outerShdw blurRad="38100" dist="19050" dir="2700000" algn="tl" rotWithShape="0">
                    <a:schemeClr val="dk1">
                      <a:alpha val="40000"/>
                    </a:schemeClr>
                  </a:outerShdw>
                </a:effectLst>
                <a:highlight>
                  <a:srgbClr val="FFFF00"/>
                </a:highlight>
              </a:rPr>
              <a:t>tiquette 礼节</a:t>
            </a:r>
            <a:endParaRPr lang="en-US" altLang="zh-CN" spc="800" dirty="0">
              <a:effectLst>
                <a:outerShdw blurRad="38100" dist="19050" dir="2700000" algn="tl" rotWithShape="0">
                  <a:schemeClr val="dk1">
                    <a:alpha val="40000"/>
                  </a:schemeClr>
                </a:outerShdw>
              </a:effectLst>
              <a:highlight>
                <a:srgbClr val="FFFF00"/>
              </a:highlight>
            </a:endParaRPr>
          </a:p>
          <a:p>
            <a:r>
              <a:rPr lang="en-US" altLang="zh-CN" spc="800" dirty="0">
                <a:effectLst>
                  <a:outerShdw blurRad="38100" dist="19050" dir="2700000" algn="tl" rotWithShape="0">
                    <a:schemeClr val="dk1">
                      <a:alpha val="40000"/>
                    </a:schemeClr>
                  </a:outerShdw>
                </a:effectLst>
                <a:highlight>
                  <a:srgbClr val="FFFF00"/>
                </a:highlight>
              </a:rPr>
              <a:t>R</a:t>
            </a:r>
            <a:r>
              <a:rPr lang="zh-CN" altLang="en-US" spc="800" dirty="0">
                <a:effectLst>
                  <a:outerShdw blurRad="38100" dist="19050" dir="2700000" algn="tl" rotWithShape="0">
                    <a:schemeClr val="dk1">
                      <a:alpha val="40000"/>
                    </a:schemeClr>
                  </a:outerShdw>
                </a:effectLst>
                <a:highlight>
                  <a:srgbClr val="FFFF00"/>
                </a:highlight>
              </a:rPr>
              <a:t>ighteousness</a:t>
            </a:r>
            <a:r>
              <a:rPr lang="en-US" altLang="zh-CN" spc="800" dirty="0">
                <a:effectLst>
                  <a:outerShdw blurRad="38100" dist="19050" dir="2700000" algn="tl" rotWithShape="0">
                    <a:schemeClr val="dk1">
                      <a:alpha val="40000"/>
                    </a:schemeClr>
                  </a:outerShdw>
                </a:effectLst>
                <a:highlight>
                  <a:srgbClr val="FFFF00"/>
                </a:highlight>
              </a:rPr>
              <a:t> </a:t>
            </a:r>
            <a:r>
              <a:rPr lang="zh-CN" altLang="en-US" spc="800" dirty="0">
                <a:effectLst>
                  <a:outerShdw blurRad="38100" dist="19050" dir="2700000" algn="tl" rotWithShape="0">
                    <a:schemeClr val="dk1">
                      <a:alpha val="40000"/>
                    </a:schemeClr>
                  </a:outerShdw>
                </a:effectLst>
                <a:highlight>
                  <a:srgbClr val="FFFF00"/>
                </a:highlight>
              </a:rPr>
              <a:t>正义</a:t>
            </a:r>
            <a:endParaRPr lang="en-US" altLang="zh-CN" spc="800" dirty="0">
              <a:effectLst>
                <a:outerShdw blurRad="38100" dist="19050" dir="2700000" algn="tl" rotWithShape="0">
                  <a:schemeClr val="dk1">
                    <a:alpha val="40000"/>
                  </a:schemeClr>
                </a:outerShdw>
              </a:effectLst>
              <a:highlight>
                <a:srgbClr val="FFFF00"/>
              </a:highlight>
            </a:endParaRPr>
          </a:p>
          <a:p>
            <a:r>
              <a:rPr lang="en-US" altLang="zh-CN" spc="800" dirty="0">
                <a:effectLst>
                  <a:outerShdw blurRad="38100" dist="19050" dir="2700000" algn="tl" rotWithShape="0">
                    <a:schemeClr val="dk1">
                      <a:alpha val="40000"/>
                    </a:schemeClr>
                  </a:outerShdw>
                </a:effectLst>
                <a:highlight>
                  <a:srgbClr val="FFFF00"/>
                </a:highlight>
              </a:rPr>
              <a:t>P</a:t>
            </a:r>
            <a:r>
              <a:rPr lang="zh-CN" altLang="en-US" spc="800" dirty="0">
                <a:effectLst>
                  <a:outerShdw blurRad="38100" dist="19050" dir="2700000" algn="tl" rotWithShape="0">
                    <a:schemeClr val="dk1">
                      <a:alpha val="40000"/>
                    </a:schemeClr>
                  </a:outerShdw>
                </a:effectLst>
                <a:highlight>
                  <a:srgbClr val="FFFF00"/>
                </a:highlight>
              </a:rPr>
              <a:t>ropell 推动</a:t>
            </a:r>
            <a:endParaRPr lang="en-US" altLang="zh-CN" spc="800" dirty="0">
              <a:effectLst>
                <a:outerShdw blurRad="38100" dist="19050" dir="2700000" algn="tl" rotWithShape="0">
                  <a:schemeClr val="dk1">
                    <a:alpha val="40000"/>
                  </a:schemeClr>
                </a:outerShdw>
              </a:effectLst>
              <a:highlight>
                <a:srgbClr val="FFFF00"/>
              </a:highlight>
            </a:endParaRPr>
          </a:p>
          <a:p>
            <a:r>
              <a:rPr lang="zh-CN" altLang="en-US" spc="800" dirty="0">
                <a:effectLst>
                  <a:outerShdw blurRad="38100" dist="19050" dir="2700000" algn="tl" rotWithShape="0">
                    <a:schemeClr val="dk1">
                      <a:alpha val="40000"/>
                    </a:schemeClr>
                  </a:outerShdw>
                </a:effectLst>
                <a:highlight>
                  <a:srgbClr val="FFFF00"/>
                </a:highlight>
              </a:rPr>
              <a:t>Enlightenment 启蒙</a:t>
            </a:r>
            <a:endParaRPr lang="en-US" altLang="zh-CN" spc="800" dirty="0">
              <a:effectLst>
                <a:outerShdw blurRad="38100" dist="19050" dir="2700000" algn="tl" rotWithShape="0">
                  <a:schemeClr val="dk1">
                    <a:alpha val="40000"/>
                  </a:schemeClr>
                </a:outerShdw>
              </a:effectLst>
              <a:highlight>
                <a:srgbClr val="FFFF00"/>
              </a:highlight>
            </a:endParaRPr>
          </a:p>
          <a:p>
            <a:endParaRPr lang="en-US" altLang="zh-CN" b="1" dirty="0">
              <a:solidFill>
                <a:schemeClr val="accent1"/>
              </a:solidFill>
            </a:endParaRPr>
          </a:p>
        </p:txBody>
      </p:sp>
      <p:sp>
        <p:nvSpPr>
          <p:cNvPr id="4" name="文本框 3">
            <a:extLst>
              <a:ext uri="{FF2B5EF4-FFF2-40B4-BE49-F238E27FC236}">
                <a16:creationId xmlns:a16="http://schemas.microsoft.com/office/drawing/2014/main" id="{2D3939A4-F9FA-4DE4-935B-8501FFF5645E}"/>
              </a:ext>
            </a:extLst>
          </p:cNvPr>
          <p:cNvSpPr txBox="1"/>
          <p:nvPr/>
        </p:nvSpPr>
        <p:spPr>
          <a:xfrm>
            <a:off x="5121964" y="447260"/>
            <a:ext cx="5039139" cy="646331"/>
          </a:xfrm>
          <a:prstGeom prst="rect">
            <a:avLst/>
          </a:prstGeom>
          <a:noFill/>
        </p:spPr>
        <p:txBody>
          <a:bodyPr wrap="square" rtlCol="0">
            <a:spAutoFit/>
          </a:bodyPr>
          <a:lstStyle/>
          <a:p>
            <a:r>
              <a:rPr lang="en-US" altLang="zh-CN" spc="800" dirty="0">
                <a:effectLst>
                  <a:outerShdw blurRad="38100" dist="19050" dir="2700000" algn="tl" rotWithShape="0">
                    <a:schemeClr val="dk1">
                      <a:alpha val="40000"/>
                    </a:schemeClr>
                  </a:outerShdw>
                </a:effectLst>
              </a:rPr>
              <a:t>Laissez-faire </a:t>
            </a:r>
            <a:r>
              <a:rPr lang="zh-CN" altLang="en-US" spc="800" dirty="0">
                <a:effectLst>
                  <a:outerShdw blurRad="38100" dist="19050" dir="2700000" algn="tl" rotWithShape="0">
                    <a:schemeClr val="dk1">
                      <a:alpha val="40000"/>
                    </a:schemeClr>
                  </a:outerShdw>
                </a:effectLst>
              </a:rPr>
              <a:t>自由放任主义</a:t>
            </a:r>
            <a:endParaRPr lang="en-US" altLang="zh-CN" spc="800" dirty="0">
              <a:effectLst>
                <a:outerShdw blurRad="38100" dist="19050" dir="2700000" algn="tl" rotWithShape="0">
                  <a:schemeClr val="dk1">
                    <a:alpha val="40000"/>
                  </a:schemeClr>
                </a:outerShdw>
              </a:effectLst>
            </a:endParaRPr>
          </a:p>
          <a:p>
            <a:r>
              <a:rPr lang="en-US" altLang="zh-CN" spc="800" dirty="0">
                <a:effectLst>
                  <a:outerShdw blurRad="38100" dist="19050" dir="2700000" algn="tl" rotWithShape="0">
                    <a:schemeClr val="dk1">
                      <a:alpha val="40000"/>
                    </a:schemeClr>
                  </a:outerShdw>
                </a:effectLst>
              </a:rPr>
              <a:t>Sole  </a:t>
            </a:r>
            <a:r>
              <a:rPr lang="zh-CN" altLang="en-US" spc="800" dirty="0">
                <a:effectLst>
                  <a:outerShdw blurRad="38100" dist="19050" dir="2700000" algn="tl" rotWithShape="0">
                    <a:schemeClr val="dk1">
                      <a:alpha val="40000"/>
                    </a:schemeClr>
                  </a:outerShdw>
                </a:effectLst>
              </a:rPr>
              <a:t>唯一的</a:t>
            </a:r>
          </a:p>
        </p:txBody>
      </p:sp>
    </p:spTree>
    <p:extLst>
      <p:ext uri="{BB962C8B-B14F-4D97-AF65-F5344CB8AC3E}">
        <p14:creationId xmlns:p14="http://schemas.microsoft.com/office/powerpoint/2010/main" val="423545935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空白演示"/>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176_1*a*1"/>
  <p:tag name="KSO_WM_TEMPLATE_CATEGORY" val="custom"/>
  <p:tag name="KSO_WM_TEMPLATE_INDEX" val="20205176"/>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176_1*b*1"/>
  <p:tag name="KSO_WM_TEMPLATE_CATEGORY" val="custom"/>
  <p:tag name="KSO_WM_TEMPLATE_INDEX" val="20205176"/>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Shamrock">
      <a:dk1>
        <a:srgbClr val="000000"/>
      </a:dk1>
      <a:lt1>
        <a:srgbClr val="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21982762_TF33905076.potx" id="{80392845-DCED-4C65-8196-F1D400160D80}" vid="{D9461F2D-8360-4E2F-A2EF-1E7C201B635B}"/>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823</Words>
  <Application>Microsoft Office PowerPoint</Application>
  <PresentationFormat>宽屏</PresentationFormat>
  <Paragraphs>60</Paragraphs>
  <Slides>10</Slides>
  <Notes>2</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10</vt:i4>
      </vt:variant>
    </vt:vector>
  </HeadingPairs>
  <TitlesOfParts>
    <vt:vector size="19" baseType="lpstr">
      <vt:lpstr>Franklin Gothic Book</vt:lpstr>
      <vt:lpstr>Microsoft YaHei UI</vt:lpstr>
      <vt:lpstr>等线</vt:lpstr>
      <vt:lpstr>-apple-system</vt:lpstr>
      <vt:lpstr>演示夏行楷</vt:lpstr>
      <vt:lpstr>Arial</vt:lpstr>
      <vt:lpstr>等线 Light</vt:lpstr>
      <vt:lpstr>Office 主题​​</vt:lpstr>
      <vt:lpstr>Office 主题</vt:lpstr>
      <vt:lpstr>Class Report</vt:lpstr>
      <vt:lpstr>PowerPoint 演示文稿</vt:lpstr>
      <vt:lpstr>PowerPoint 演示文稿</vt:lpstr>
      <vt:lpstr>PowerPoint 演示文稿</vt:lpstr>
      <vt:lpstr>PowerPoint 演示文稿</vt:lpstr>
      <vt:lpstr>Taoism</vt:lpstr>
      <vt:lpstr>Difference Between “道家”和“道教”</vt:lpstr>
      <vt:lpstr>Basic Knowledge of Taoism</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SLY</cp:lastModifiedBy>
  <cp:revision>71</cp:revision>
  <dcterms:created xsi:type="dcterms:W3CDTF">2019-05-13T11:06:00Z</dcterms:created>
  <dcterms:modified xsi:type="dcterms:W3CDTF">2021-05-31T13:54:28Z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2052-11.1.0.9192</vt:lpwstr>
  </property>
</Properties>
</file>

<file path=docProps/thumbnail.jpeg>
</file>